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18"/>
  </p:notesMasterIdLst>
  <p:handoutMasterIdLst>
    <p:handoutMasterId r:id="rId19"/>
  </p:handoutMasterIdLst>
  <p:sldIdLst>
    <p:sldId id="256" r:id="rId2"/>
    <p:sldId id="310" r:id="rId3"/>
    <p:sldId id="289" r:id="rId4"/>
    <p:sldId id="280" r:id="rId5"/>
    <p:sldId id="298" r:id="rId6"/>
    <p:sldId id="299" r:id="rId7"/>
    <p:sldId id="300" r:id="rId8"/>
    <p:sldId id="301" r:id="rId9"/>
    <p:sldId id="306" r:id="rId10"/>
    <p:sldId id="302" r:id="rId11"/>
    <p:sldId id="303" r:id="rId12"/>
    <p:sldId id="304" r:id="rId13"/>
    <p:sldId id="305" r:id="rId14"/>
    <p:sldId id="307" r:id="rId15"/>
    <p:sldId id="308" r:id="rId16"/>
    <p:sldId id="309" r:id="rId17"/>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69696"/>
    <a:srgbClr val="F5FAF3"/>
    <a:srgbClr val="0000FF"/>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921" autoAdjust="0"/>
    <p:restoredTop sz="94660"/>
  </p:normalViewPr>
  <p:slideViewPr>
    <p:cSldViewPr>
      <p:cViewPr varScale="1">
        <p:scale>
          <a:sx n="103" d="100"/>
          <a:sy n="103" d="100"/>
        </p:scale>
        <p:origin x="660" y="108"/>
      </p:cViewPr>
      <p:guideLst>
        <p:guide orient="horz" pos="2160"/>
        <p:guide pos="384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5298" name="Rectangle 2">
            <a:extLst>
              <a:ext uri="{FF2B5EF4-FFF2-40B4-BE49-F238E27FC236}">
                <a16:creationId xmlns:a16="http://schemas.microsoft.com/office/drawing/2014/main" id="{E16BB24E-4B7F-4152-84EF-03D898D8662E}"/>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US" altLang="en-US"/>
          </a:p>
        </p:txBody>
      </p:sp>
      <p:sp>
        <p:nvSpPr>
          <p:cNvPr id="55299" name="Rectangle 3">
            <a:extLst>
              <a:ext uri="{FF2B5EF4-FFF2-40B4-BE49-F238E27FC236}">
                <a16:creationId xmlns:a16="http://schemas.microsoft.com/office/drawing/2014/main" id="{9DE09F7F-5150-41B1-908D-486380144EB7}"/>
              </a:ext>
            </a:extLst>
          </p:cNvPr>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fld id="{960D098E-F84D-40D9-9C9C-3468A3EFF45D}" type="datetimeFigureOut">
              <a:rPr lang="en-US" altLang="en-US"/>
              <a:pPr/>
              <a:t>8/20/2025</a:t>
            </a:fld>
            <a:endParaRPr lang="en-US" altLang="en-US"/>
          </a:p>
        </p:txBody>
      </p:sp>
      <p:sp>
        <p:nvSpPr>
          <p:cNvPr id="55300" name="Rectangle 4">
            <a:extLst>
              <a:ext uri="{FF2B5EF4-FFF2-40B4-BE49-F238E27FC236}">
                <a16:creationId xmlns:a16="http://schemas.microsoft.com/office/drawing/2014/main" id="{55D89E59-3B88-4D0E-A376-9A13A823364C}"/>
              </a:ext>
            </a:extLst>
          </p:cNvPr>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US" altLang="en-US"/>
          </a:p>
        </p:txBody>
      </p:sp>
      <p:sp>
        <p:nvSpPr>
          <p:cNvPr id="55301" name="Rectangle 5">
            <a:extLst>
              <a:ext uri="{FF2B5EF4-FFF2-40B4-BE49-F238E27FC236}">
                <a16:creationId xmlns:a16="http://schemas.microsoft.com/office/drawing/2014/main" id="{0EC6F739-76D2-4552-AB73-53C812C52BF5}"/>
              </a:ext>
            </a:extLst>
          </p:cNvPr>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4FF124A9-8D67-43DF-B63D-5956C493DC7C}" type="slidenum">
              <a:rPr lang="en-US" altLang="en-US"/>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8BB0DAE6-5819-4F93-AA8B-632CACE24CD0}"/>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25603" name="Rectangle 3">
            <a:extLst>
              <a:ext uri="{FF2B5EF4-FFF2-40B4-BE49-F238E27FC236}">
                <a16:creationId xmlns:a16="http://schemas.microsoft.com/office/drawing/2014/main" id="{FB9DBD66-6B2B-4030-8073-2AA8C0E56681}"/>
              </a:ext>
            </a:extLst>
          </p:cNvPr>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fld id="{4B2DBD5D-9D2B-4C32-A98F-485E258F982D}" type="datetimeFigureOut">
              <a:rPr lang="en-US"/>
              <a:pPr>
                <a:defRPr/>
              </a:pPr>
              <a:t>8/20/2025</a:t>
            </a:fld>
            <a:endParaRPr lang="en-US"/>
          </a:p>
        </p:txBody>
      </p:sp>
      <p:sp>
        <p:nvSpPr>
          <p:cNvPr id="14340" name="Rectangle 4">
            <a:extLst>
              <a:ext uri="{FF2B5EF4-FFF2-40B4-BE49-F238E27FC236}">
                <a16:creationId xmlns:a16="http://schemas.microsoft.com/office/drawing/2014/main" id="{87CFD451-CEF5-4A52-91D2-0067C1C848D5}"/>
              </a:ext>
            </a:extLst>
          </p:cNvPr>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5" name="Rectangle 5">
            <a:extLst>
              <a:ext uri="{FF2B5EF4-FFF2-40B4-BE49-F238E27FC236}">
                <a16:creationId xmlns:a16="http://schemas.microsoft.com/office/drawing/2014/main" id="{81123031-5D15-4DCB-8D5B-91241B73EBB7}"/>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5606" name="Rectangle 6">
            <a:extLst>
              <a:ext uri="{FF2B5EF4-FFF2-40B4-BE49-F238E27FC236}">
                <a16:creationId xmlns:a16="http://schemas.microsoft.com/office/drawing/2014/main" id="{331D6158-EA3D-4C93-B333-62F11AD6BA76}"/>
              </a:ext>
            </a:extLst>
          </p:cNvPr>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25607" name="Rectangle 7">
            <a:extLst>
              <a:ext uri="{FF2B5EF4-FFF2-40B4-BE49-F238E27FC236}">
                <a16:creationId xmlns:a16="http://schemas.microsoft.com/office/drawing/2014/main" id="{7870525E-A6DF-4C1B-86AD-81B7B3A3C9A8}"/>
              </a:ext>
            </a:extLst>
          </p:cNvPr>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18F8B0DF-85C6-4D49-BB13-E249B6ACDAB5}"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Calibri"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Calibri"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Calibri"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C97256EB-E004-44DD-BE00-4D42BC46A0B0}"/>
              </a:ext>
            </a:extLst>
          </p:cNvPr>
          <p:cNvSpPr>
            <a:spLocks noGrp="1" noRot="1" noChangeAspect="1" noChangeArrowheads="1" noTextEdit="1"/>
          </p:cNvSpPr>
          <p:nvPr>
            <p:ph type="sldImg"/>
          </p:nvPr>
        </p:nvSpPr>
        <p:spPr>
          <a:xfrm>
            <a:off x="381000" y="685800"/>
            <a:ext cx="6096000" cy="3429000"/>
          </a:xfrm>
          <a:ln/>
        </p:spPr>
      </p:sp>
      <p:sp>
        <p:nvSpPr>
          <p:cNvPr id="15363" name="Rectangle 3">
            <a:extLst>
              <a:ext uri="{FF2B5EF4-FFF2-40B4-BE49-F238E27FC236}">
                <a16:creationId xmlns:a16="http://schemas.microsoft.com/office/drawing/2014/main" id="{6F29F7E9-CCA7-4410-85F1-4F8CA572F728}"/>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a:extLst>
              <a:ext uri="{FF2B5EF4-FFF2-40B4-BE49-F238E27FC236}">
                <a16:creationId xmlns:a16="http://schemas.microsoft.com/office/drawing/2014/main" id="{28D0D115-7817-4FDA-BA51-5F9F7AF00A2A}"/>
              </a:ext>
            </a:extLst>
          </p:cNvPr>
          <p:cNvSpPr>
            <a:spLocks noGrp="1" noRot="1" noChangeAspect="1" noChangeArrowheads="1" noTextEdit="1"/>
          </p:cNvSpPr>
          <p:nvPr>
            <p:ph type="sldImg"/>
          </p:nvPr>
        </p:nvSpPr>
        <p:spPr>
          <a:xfrm>
            <a:off x="381000" y="685800"/>
            <a:ext cx="6096000" cy="3429000"/>
          </a:xfrm>
          <a:ln/>
        </p:spPr>
      </p:sp>
      <p:sp>
        <p:nvSpPr>
          <p:cNvPr id="50179" name="Rectangle 3">
            <a:extLst>
              <a:ext uri="{FF2B5EF4-FFF2-40B4-BE49-F238E27FC236}">
                <a16:creationId xmlns:a16="http://schemas.microsoft.com/office/drawing/2014/main" id="{6A852EE3-C7F7-43FE-B8E7-AAC59A49FA9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a:extLst>
              <a:ext uri="{FF2B5EF4-FFF2-40B4-BE49-F238E27FC236}">
                <a16:creationId xmlns:a16="http://schemas.microsoft.com/office/drawing/2014/main" id="{4C9F9131-F18E-44DA-A678-EA47E1F967ED}"/>
              </a:ext>
            </a:extLst>
          </p:cNvPr>
          <p:cNvSpPr>
            <a:spLocks noGrp="1" noRot="1" noChangeAspect="1" noChangeArrowheads="1" noTextEdit="1"/>
          </p:cNvSpPr>
          <p:nvPr>
            <p:ph type="sldImg"/>
          </p:nvPr>
        </p:nvSpPr>
        <p:spPr>
          <a:xfrm>
            <a:off x="381000" y="685800"/>
            <a:ext cx="6096000" cy="3429000"/>
          </a:xfrm>
          <a:ln/>
        </p:spPr>
      </p:sp>
      <p:sp>
        <p:nvSpPr>
          <p:cNvPr id="52227" name="Rectangle 3">
            <a:extLst>
              <a:ext uri="{FF2B5EF4-FFF2-40B4-BE49-F238E27FC236}">
                <a16:creationId xmlns:a16="http://schemas.microsoft.com/office/drawing/2014/main" id="{FE0AEBA5-521F-4351-8D23-E0F0213A699C}"/>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a:extLst>
              <a:ext uri="{FF2B5EF4-FFF2-40B4-BE49-F238E27FC236}">
                <a16:creationId xmlns:a16="http://schemas.microsoft.com/office/drawing/2014/main" id="{985B4661-226E-4D92-A12F-BCDA6642F418}"/>
              </a:ext>
            </a:extLst>
          </p:cNvPr>
          <p:cNvSpPr>
            <a:spLocks noGrp="1" noRot="1" noChangeAspect="1" noChangeArrowheads="1" noTextEdit="1"/>
          </p:cNvSpPr>
          <p:nvPr>
            <p:ph type="sldImg"/>
          </p:nvPr>
        </p:nvSpPr>
        <p:spPr>
          <a:xfrm>
            <a:off x="381000" y="685800"/>
            <a:ext cx="6096000" cy="3429000"/>
          </a:xfrm>
          <a:ln/>
        </p:spPr>
      </p:sp>
      <p:sp>
        <p:nvSpPr>
          <p:cNvPr id="54275" name="Rectangle 3">
            <a:extLst>
              <a:ext uri="{FF2B5EF4-FFF2-40B4-BE49-F238E27FC236}">
                <a16:creationId xmlns:a16="http://schemas.microsoft.com/office/drawing/2014/main" id="{4289148A-7FDC-4242-8264-BE1575067A2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a:extLst>
              <a:ext uri="{FF2B5EF4-FFF2-40B4-BE49-F238E27FC236}">
                <a16:creationId xmlns:a16="http://schemas.microsoft.com/office/drawing/2014/main" id="{985B4661-226E-4D92-A12F-BCDA6642F418}"/>
              </a:ext>
            </a:extLst>
          </p:cNvPr>
          <p:cNvSpPr>
            <a:spLocks noGrp="1" noRot="1" noChangeAspect="1" noChangeArrowheads="1" noTextEdit="1"/>
          </p:cNvSpPr>
          <p:nvPr>
            <p:ph type="sldImg"/>
          </p:nvPr>
        </p:nvSpPr>
        <p:spPr>
          <a:xfrm>
            <a:off x="381000" y="685800"/>
            <a:ext cx="6096000" cy="3429000"/>
          </a:xfrm>
          <a:ln/>
        </p:spPr>
      </p:sp>
      <p:sp>
        <p:nvSpPr>
          <p:cNvPr id="54275" name="Rectangle 3">
            <a:extLst>
              <a:ext uri="{FF2B5EF4-FFF2-40B4-BE49-F238E27FC236}">
                <a16:creationId xmlns:a16="http://schemas.microsoft.com/office/drawing/2014/main" id="{4289148A-7FDC-4242-8264-BE1575067A2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62076283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a:extLst>
              <a:ext uri="{FF2B5EF4-FFF2-40B4-BE49-F238E27FC236}">
                <a16:creationId xmlns:a16="http://schemas.microsoft.com/office/drawing/2014/main" id="{985B4661-226E-4D92-A12F-BCDA6642F418}"/>
              </a:ext>
            </a:extLst>
          </p:cNvPr>
          <p:cNvSpPr>
            <a:spLocks noGrp="1" noRot="1" noChangeAspect="1" noChangeArrowheads="1" noTextEdit="1"/>
          </p:cNvSpPr>
          <p:nvPr>
            <p:ph type="sldImg"/>
          </p:nvPr>
        </p:nvSpPr>
        <p:spPr>
          <a:xfrm>
            <a:off x="381000" y="685800"/>
            <a:ext cx="6096000" cy="3429000"/>
          </a:xfrm>
          <a:ln/>
        </p:spPr>
      </p:sp>
      <p:sp>
        <p:nvSpPr>
          <p:cNvPr id="54275" name="Rectangle 3">
            <a:extLst>
              <a:ext uri="{FF2B5EF4-FFF2-40B4-BE49-F238E27FC236}">
                <a16:creationId xmlns:a16="http://schemas.microsoft.com/office/drawing/2014/main" id="{4289148A-7FDC-4242-8264-BE1575067A2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215986657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a:extLst>
              <a:ext uri="{FF2B5EF4-FFF2-40B4-BE49-F238E27FC236}">
                <a16:creationId xmlns:a16="http://schemas.microsoft.com/office/drawing/2014/main" id="{985B4661-226E-4D92-A12F-BCDA6642F418}"/>
              </a:ext>
            </a:extLst>
          </p:cNvPr>
          <p:cNvSpPr>
            <a:spLocks noGrp="1" noRot="1" noChangeAspect="1" noChangeArrowheads="1" noTextEdit="1"/>
          </p:cNvSpPr>
          <p:nvPr>
            <p:ph type="sldImg"/>
          </p:nvPr>
        </p:nvSpPr>
        <p:spPr>
          <a:xfrm>
            <a:off x="381000" y="685800"/>
            <a:ext cx="6096000" cy="3429000"/>
          </a:xfrm>
          <a:ln/>
        </p:spPr>
      </p:sp>
      <p:sp>
        <p:nvSpPr>
          <p:cNvPr id="54275" name="Rectangle 3">
            <a:extLst>
              <a:ext uri="{FF2B5EF4-FFF2-40B4-BE49-F238E27FC236}">
                <a16:creationId xmlns:a16="http://schemas.microsoft.com/office/drawing/2014/main" id="{4289148A-7FDC-4242-8264-BE1575067A22}"/>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314740025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DC5F47D2-FFBD-413C-99F3-3DC46E319B45}"/>
              </a:ext>
            </a:extLst>
          </p:cNvPr>
          <p:cNvSpPr>
            <a:spLocks noGrp="1" noRot="1" noChangeAspect="1" noChangeArrowheads="1" noTextEdit="1"/>
          </p:cNvSpPr>
          <p:nvPr>
            <p:ph type="sldImg"/>
          </p:nvPr>
        </p:nvSpPr>
        <p:spPr>
          <a:xfrm>
            <a:off x="381000" y="685800"/>
            <a:ext cx="6096000" cy="3429000"/>
          </a:xfrm>
          <a:ln/>
        </p:spPr>
      </p:sp>
      <p:sp>
        <p:nvSpPr>
          <p:cNvPr id="17411" name="Rectangle 3">
            <a:extLst>
              <a:ext uri="{FF2B5EF4-FFF2-40B4-BE49-F238E27FC236}">
                <a16:creationId xmlns:a16="http://schemas.microsoft.com/office/drawing/2014/main" id="{241BB6DA-2098-486E-BCFA-E32FA5D22C7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2B10D260-9F43-4C60-AA21-0927E69254CF}"/>
              </a:ext>
            </a:extLst>
          </p:cNvPr>
          <p:cNvSpPr>
            <a:spLocks noGrp="1" noRot="1" noChangeAspect="1" noChangeArrowheads="1" noTextEdit="1"/>
          </p:cNvSpPr>
          <p:nvPr>
            <p:ph type="sldImg"/>
          </p:nvPr>
        </p:nvSpPr>
        <p:spPr>
          <a:xfrm>
            <a:off x="381000" y="685800"/>
            <a:ext cx="6096000" cy="3429000"/>
          </a:xfrm>
          <a:ln/>
        </p:spPr>
      </p:sp>
      <p:sp>
        <p:nvSpPr>
          <p:cNvPr id="16387" name="Rectangle 3">
            <a:extLst>
              <a:ext uri="{FF2B5EF4-FFF2-40B4-BE49-F238E27FC236}">
                <a16:creationId xmlns:a16="http://schemas.microsoft.com/office/drawing/2014/main" id="{00A8E0D7-A731-498C-B44F-776334AFC240}"/>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a:extLst>
              <a:ext uri="{FF2B5EF4-FFF2-40B4-BE49-F238E27FC236}">
                <a16:creationId xmlns:a16="http://schemas.microsoft.com/office/drawing/2014/main" id="{20870014-690D-4B7D-AAD0-8A0A1CDF32B1}"/>
              </a:ext>
            </a:extLst>
          </p:cNvPr>
          <p:cNvSpPr>
            <a:spLocks noGrp="1" noRot="1" noChangeAspect="1" noChangeArrowheads="1" noTextEdit="1"/>
          </p:cNvSpPr>
          <p:nvPr>
            <p:ph type="sldImg"/>
          </p:nvPr>
        </p:nvSpPr>
        <p:spPr>
          <a:xfrm>
            <a:off x="381000" y="685800"/>
            <a:ext cx="6096000" cy="3429000"/>
          </a:xfrm>
          <a:ln/>
        </p:spPr>
      </p:sp>
      <p:sp>
        <p:nvSpPr>
          <p:cNvPr id="39939" name="Rectangle 3">
            <a:extLst>
              <a:ext uri="{FF2B5EF4-FFF2-40B4-BE49-F238E27FC236}">
                <a16:creationId xmlns:a16="http://schemas.microsoft.com/office/drawing/2014/main" id="{3203C732-2D20-42D2-9735-54D85EC1D903}"/>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a:extLst>
              <a:ext uri="{FF2B5EF4-FFF2-40B4-BE49-F238E27FC236}">
                <a16:creationId xmlns:a16="http://schemas.microsoft.com/office/drawing/2014/main" id="{5267660E-8C60-45B7-BAED-D011438FE8D5}"/>
              </a:ext>
            </a:extLst>
          </p:cNvPr>
          <p:cNvSpPr>
            <a:spLocks noGrp="1" noRot="1" noChangeAspect="1" noChangeArrowheads="1" noTextEdit="1"/>
          </p:cNvSpPr>
          <p:nvPr>
            <p:ph type="sldImg"/>
          </p:nvPr>
        </p:nvSpPr>
        <p:spPr>
          <a:xfrm>
            <a:off x="381000" y="685800"/>
            <a:ext cx="6096000" cy="3429000"/>
          </a:xfrm>
          <a:ln/>
        </p:spPr>
      </p:sp>
      <p:sp>
        <p:nvSpPr>
          <p:cNvPr id="41987" name="Rectangle 3">
            <a:extLst>
              <a:ext uri="{FF2B5EF4-FFF2-40B4-BE49-F238E27FC236}">
                <a16:creationId xmlns:a16="http://schemas.microsoft.com/office/drawing/2014/main" id="{1765BA27-28E6-4C9F-8D48-700ED5AA3824}"/>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a:extLst>
              <a:ext uri="{FF2B5EF4-FFF2-40B4-BE49-F238E27FC236}">
                <a16:creationId xmlns:a16="http://schemas.microsoft.com/office/drawing/2014/main" id="{ECA7574C-99E1-481B-8A51-5A06614B9C0C}"/>
              </a:ext>
            </a:extLst>
          </p:cNvPr>
          <p:cNvSpPr>
            <a:spLocks noGrp="1" noRot="1" noChangeAspect="1" noChangeArrowheads="1" noTextEdit="1"/>
          </p:cNvSpPr>
          <p:nvPr>
            <p:ph type="sldImg"/>
          </p:nvPr>
        </p:nvSpPr>
        <p:spPr>
          <a:xfrm>
            <a:off x="381000" y="685800"/>
            <a:ext cx="6096000" cy="3429000"/>
          </a:xfrm>
          <a:ln/>
        </p:spPr>
      </p:sp>
      <p:sp>
        <p:nvSpPr>
          <p:cNvPr id="44035" name="Rectangle 3">
            <a:extLst>
              <a:ext uri="{FF2B5EF4-FFF2-40B4-BE49-F238E27FC236}">
                <a16:creationId xmlns:a16="http://schemas.microsoft.com/office/drawing/2014/main" id="{D5726D45-BB20-4450-9188-BAD7D5B4B7A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a:extLst>
              <a:ext uri="{FF2B5EF4-FFF2-40B4-BE49-F238E27FC236}">
                <a16:creationId xmlns:a16="http://schemas.microsoft.com/office/drawing/2014/main" id="{2CF8DEA0-4F95-41AB-A605-2ECA8888B301}"/>
              </a:ext>
            </a:extLst>
          </p:cNvPr>
          <p:cNvSpPr>
            <a:spLocks noGrp="1" noRot="1" noChangeAspect="1" noChangeArrowheads="1" noTextEdit="1"/>
          </p:cNvSpPr>
          <p:nvPr>
            <p:ph type="sldImg"/>
          </p:nvPr>
        </p:nvSpPr>
        <p:spPr>
          <a:xfrm>
            <a:off x="381000" y="685800"/>
            <a:ext cx="6096000" cy="3429000"/>
          </a:xfrm>
          <a:ln/>
        </p:spPr>
      </p:sp>
      <p:sp>
        <p:nvSpPr>
          <p:cNvPr id="46083" name="Rectangle 3">
            <a:extLst>
              <a:ext uri="{FF2B5EF4-FFF2-40B4-BE49-F238E27FC236}">
                <a16:creationId xmlns:a16="http://schemas.microsoft.com/office/drawing/2014/main" id="{080883B3-4F87-48ED-9923-B5D9723D99BA}"/>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a:extLst>
              <a:ext uri="{FF2B5EF4-FFF2-40B4-BE49-F238E27FC236}">
                <a16:creationId xmlns:a16="http://schemas.microsoft.com/office/drawing/2014/main" id="{ECA7574C-99E1-481B-8A51-5A06614B9C0C}"/>
              </a:ext>
            </a:extLst>
          </p:cNvPr>
          <p:cNvSpPr>
            <a:spLocks noGrp="1" noRot="1" noChangeAspect="1" noChangeArrowheads="1" noTextEdit="1"/>
          </p:cNvSpPr>
          <p:nvPr>
            <p:ph type="sldImg"/>
          </p:nvPr>
        </p:nvSpPr>
        <p:spPr>
          <a:xfrm>
            <a:off x="381000" y="685800"/>
            <a:ext cx="6096000" cy="3429000"/>
          </a:xfrm>
          <a:ln/>
        </p:spPr>
      </p:sp>
      <p:sp>
        <p:nvSpPr>
          <p:cNvPr id="44035" name="Rectangle 3">
            <a:extLst>
              <a:ext uri="{FF2B5EF4-FFF2-40B4-BE49-F238E27FC236}">
                <a16:creationId xmlns:a16="http://schemas.microsoft.com/office/drawing/2014/main" id="{D5726D45-BB20-4450-9188-BAD7D5B4B7AD}"/>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40635612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a:extLst>
              <a:ext uri="{FF2B5EF4-FFF2-40B4-BE49-F238E27FC236}">
                <a16:creationId xmlns:a16="http://schemas.microsoft.com/office/drawing/2014/main" id="{42896930-ECDA-45D0-B703-32E0C3613D15}"/>
              </a:ext>
            </a:extLst>
          </p:cNvPr>
          <p:cNvSpPr>
            <a:spLocks noGrp="1" noRot="1" noChangeAspect="1" noChangeArrowheads="1" noTextEdit="1"/>
          </p:cNvSpPr>
          <p:nvPr>
            <p:ph type="sldImg"/>
          </p:nvPr>
        </p:nvSpPr>
        <p:spPr>
          <a:xfrm>
            <a:off x="381000" y="685800"/>
            <a:ext cx="6096000" cy="3429000"/>
          </a:xfrm>
          <a:ln/>
        </p:spPr>
      </p:sp>
      <p:sp>
        <p:nvSpPr>
          <p:cNvPr id="48131" name="Rectangle 3">
            <a:extLst>
              <a:ext uri="{FF2B5EF4-FFF2-40B4-BE49-F238E27FC236}">
                <a16:creationId xmlns:a16="http://schemas.microsoft.com/office/drawing/2014/main" id="{B2BA9400-DFAD-4F7E-89B7-9F4B2344AA09}"/>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a:extLst>
              <a:ext uri="{FF2B5EF4-FFF2-40B4-BE49-F238E27FC236}">
                <a16:creationId xmlns:a16="http://schemas.microsoft.com/office/drawing/2014/main" id="{D45AFA4C-83B2-4068-9ED1-CDAE9D55C645}"/>
              </a:ext>
            </a:extLst>
          </p:cNvPr>
          <p:cNvGrpSpPr>
            <a:grpSpLocks/>
          </p:cNvGrpSpPr>
          <p:nvPr/>
        </p:nvGrpSpPr>
        <p:grpSpPr bwMode="auto">
          <a:xfrm>
            <a:off x="0" y="0"/>
            <a:ext cx="12192000" cy="6858000"/>
            <a:chOff x="0" y="0"/>
            <a:chExt cx="5760" cy="4320"/>
          </a:xfrm>
        </p:grpSpPr>
        <p:sp>
          <p:nvSpPr>
            <p:cNvPr id="5" name="Rectangle 3">
              <a:extLst>
                <a:ext uri="{FF2B5EF4-FFF2-40B4-BE49-F238E27FC236}">
                  <a16:creationId xmlns:a16="http://schemas.microsoft.com/office/drawing/2014/main" id="{2B3FE919-B724-4E50-9AB7-038E31D07D12}"/>
                </a:ext>
              </a:extLst>
            </p:cNvPr>
            <p:cNvSpPr>
              <a:spLocks noChangeArrowheads="1"/>
            </p:cNvSpPr>
            <p:nvPr/>
          </p:nvSpPr>
          <p:spPr bwMode="hidden">
            <a:xfrm>
              <a:off x="0" y="0"/>
              <a:ext cx="2208" cy="4320"/>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eaLnBrk="1" hangingPunct="1">
                <a:defRPr/>
              </a:pPr>
              <a:endParaRPr lang="en-US" sz="2400">
                <a:latin typeface="Times New Roman" pitchFamily="18" charset="0"/>
              </a:endParaRPr>
            </a:p>
          </p:txBody>
        </p:sp>
        <p:sp>
          <p:nvSpPr>
            <p:cNvPr id="6" name="Rectangle 4">
              <a:extLst>
                <a:ext uri="{FF2B5EF4-FFF2-40B4-BE49-F238E27FC236}">
                  <a16:creationId xmlns:a16="http://schemas.microsoft.com/office/drawing/2014/main" id="{7AC88809-A6C1-4A73-91FF-C88FA890B40A}"/>
                </a:ext>
              </a:extLst>
            </p:cNvPr>
            <p:cNvSpPr>
              <a:spLocks noChangeArrowheads="1"/>
            </p:cNvSpPr>
            <p:nvPr/>
          </p:nvSpPr>
          <p:spPr bwMode="hidden">
            <a:xfrm>
              <a:off x="1081" y="1065"/>
              <a:ext cx="4679" cy="1596"/>
            </a:xfrm>
            <a:prstGeom prst="rect">
              <a:avLst/>
            </a:prstGeom>
            <a:solidFill>
              <a:schemeClr val="bg2"/>
            </a:solidFill>
            <a:ln w="9525">
              <a:noFill/>
              <a:miter lim="800000"/>
              <a:headEnd/>
              <a:tailEnd/>
            </a:ln>
          </p:spPr>
          <p:txBody>
            <a:bodyPr/>
            <a:lstStyle/>
            <a:p>
              <a:pPr eaLnBrk="1" hangingPunct="1">
                <a:defRPr/>
              </a:pPr>
              <a:endParaRPr lang="en-US" sz="2400">
                <a:latin typeface="Times New Roman" pitchFamily="18" charset="0"/>
              </a:endParaRPr>
            </a:p>
          </p:txBody>
        </p:sp>
        <p:grpSp>
          <p:nvGrpSpPr>
            <p:cNvPr id="7" name="Group 5">
              <a:extLst>
                <a:ext uri="{FF2B5EF4-FFF2-40B4-BE49-F238E27FC236}">
                  <a16:creationId xmlns:a16="http://schemas.microsoft.com/office/drawing/2014/main" id="{725AAADA-76AD-4F7F-A70E-46F05F054DFA}"/>
                </a:ext>
              </a:extLst>
            </p:cNvPr>
            <p:cNvGrpSpPr>
              <a:grpSpLocks/>
            </p:cNvGrpSpPr>
            <p:nvPr/>
          </p:nvGrpSpPr>
          <p:grpSpPr bwMode="auto">
            <a:xfrm>
              <a:off x="0" y="672"/>
              <a:ext cx="1806" cy="1989"/>
              <a:chOff x="0" y="672"/>
              <a:chExt cx="1806" cy="1989"/>
            </a:xfrm>
          </p:grpSpPr>
          <p:sp>
            <p:nvSpPr>
              <p:cNvPr id="8" name="Rectangle 6">
                <a:extLst>
                  <a:ext uri="{FF2B5EF4-FFF2-40B4-BE49-F238E27FC236}">
                    <a16:creationId xmlns:a16="http://schemas.microsoft.com/office/drawing/2014/main" id="{43FDE248-6790-476D-A8B0-02522F0DD975}"/>
                  </a:ext>
                </a:extLst>
              </p:cNvPr>
              <p:cNvSpPr>
                <a:spLocks noChangeArrowheads="1"/>
              </p:cNvSpPr>
              <p:nvPr userDrawn="1"/>
            </p:nvSpPr>
            <p:spPr bwMode="auto">
              <a:xfrm>
                <a:off x="361" y="2257"/>
                <a:ext cx="363" cy="404"/>
              </a:xfrm>
              <a:prstGeom prst="rect">
                <a:avLst/>
              </a:prstGeom>
              <a:solidFill>
                <a:schemeClr val="accent2"/>
              </a:solidFill>
              <a:ln w="9525">
                <a:noFill/>
                <a:miter lim="800000"/>
                <a:headEnd/>
                <a:tailEnd/>
              </a:ln>
            </p:spPr>
            <p:txBody>
              <a:bodyPr/>
              <a:lstStyle/>
              <a:p>
                <a:pPr eaLnBrk="1" hangingPunct="1">
                  <a:defRPr/>
                </a:pPr>
                <a:endParaRPr lang="en-US" sz="2400">
                  <a:latin typeface="Times New Roman" pitchFamily="18" charset="0"/>
                </a:endParaRPr>
              </a:p>
            </p:txBody>
          </p:sp>
          <p:sp>
            <p:nvSpPr>
              <p:cNvPr id="9" name="Rectangle 7">
                <a:extLst>
                  <a:ext uri="{FF2B5EF4-FFF2-40B4-BE49-F238E27FC236}">
                    <a16:creationId xmlns:a16="http://schemas.microsoft.com/office/drawing/2014/main" id="{AD5C6954-1B8E-4396-8DEE-92CFBC2EFC7B}"/>
                  </a:ext>
                </a:extLst>
              </p:cNvPr>
              <p:cNvSpPr>
                <a:spLocks noChangeArrowheads="1"/>
              </p:cNvSpPr>
              <p:nvPr userDrawn="1"/>
            </p:nvSpPr>
            <p:spPr bwMode="auto">
              <a:xfrm>
                <a:off x="1081" y="1065"/>
                <a:ext cx="362" cy="405"/>
              </a:xfrm>
              <a:prstGeom prst="rect">
                <a:avLst/>
              </a:prstGeom>
              <a:solidFill>
                <a:schemeClr val="folHlink"/>
              </a:solidFill>
              <a:ln w="9525">
                <a:noFill/>
                <a:miter lim="800000"/>
                <a:headEnd/>
                <a:tailEnd/>
              </a:ln>
            </p:spPr>
            <p:txBody>
              <a:bodyPr/>
              <a:lstStyle/>
              <a:p>
                <a:pPr eaLnBrk="1" hangingPunct="1">
                  <a:defRPr/>
                </a:pPr>
                <a:endParaRPr lang="en-US" sz="2400">
                  <a:latin typeface="Times New Roman" pitchFamily="18" charset="0"/>
                </a:endParaRPr>
              </a:p>
            </p:txBody>
          </p:sp>
          <p:sp>
            <p:nvSpPr>
              <p:cNvPr id="10" name="Rectangle 8">
                <a:extLst>
                  <a:ext uri="{FF2B5EF4-FFF2-40B4-BE49-F238E27FC236}">
                    <a16:creationId xmlns:a16="http://schemas.microsoft.com/office/drawing/2014/main" id="{2A35D63E-C04D-421F-82D7-0A627BCE0968}"/>
                  </a:ext>
                </a:extLst>
              </p:cNvPr>
              <p:cNvSpPr>
                <a:spLocks noChangeArrowheads="1"/>
              </p:cNvSpPr>
              <p:nvPr userDrawn="1"/>
            </p:nvSpPr>
            <p:spPr bwMode="auto">
              <a:xfrm>
                <a:off x="1437" y="672"/>
                <a:ext cx="369" cy="400"/>
              </a:xfrm>
              <a:prstGeom prst="rect">
                <a:avLst/>
              </a:prstGeom>
              <a:solidFill>
                <a:schemeClr val="folHlink"/>
              </a:solidFill>
              <a:ln w="9525">
                <a:noFill/>
                <a:miter lim="800000"/>
                <a:headEnd/>
                <a:tailEnd/>
              </a:ln>
            </p:spPr>
            <p:txBody>
              <a:bodyPr/>
              <a:lstStyle/>
              <a:p>
                <a:pPr eaLnBrk="1" hangingPunct="1">
                  <a:defRPr/>
                </a:pPr>
                <a:endParaRPr lang="en-US" sz="2400">
                  <a:latin typeface="Times New Roman" pitchFamily="18" charset="0"/>
                </a:endParaRPr>
              </a:p>
            </p:txBody>
          </p:sp>
          <p:sp>
            <p:nvSpPr>
              <p:cNvPr id="11" name="Rectangle 9">
                <a:extLst>
                  <a:ext uri="{FF2B5EF4-FFF2-40B4-BE49-F238E27FC236}">
                    <a16:creationId xmlns:a16="http://schemas.microsoft.com/office/drawing/2014/main" id="{6A261077-0824-4C6E-A3E0-19C95BF3139B}"/>
                  </a:ext>
                </a:extLst>
              </p:cNvPr>
              <p:cNvSpPr>
                <a:spLocks noChangeArrowheads="1"/>
              </p:cNvSpPr>
              <p:nvPr userDrawn="1"/>
            </p:nvSpPr>
            <p:spPr bwMode="auto">
              <a:xfrm>
                <a:off x="719" y="2257"/>
                <a:ext cx="368" cy="404"/>
              </a:xfrm>
              <a:prstGeom prst="rect">
                <a:avLst/>
              </a:prstGeom>
              <a:solidFill>
                <a:schemeClr val="bg2"/>
              </a:solidFill>
              <a:ln w="9525">
                <a:noFill/>
                <a:miter lim="800000"/>
                <a:headEnd/>
                <a:tailEnd/>
              </a:ln>
            </p:spPr>
            <p:txBody>
              <a:bodyPr/>
              <a:lstStyle/>
              <a:p>
                <a:pPr eaLnBrk="1" hangingPunct="1">
                  <a:defRPr/>
                </a:pPr>
                <a:endParaRPr lang="en-US" sz="2400">
                  <a:latin typeface="Times New Roman" pitchFamily="18" charset="0"/>
                </a:endParaRPr>
              </a:p>
            </p:txBody>
          </p:sp>
          <p:sp>
            <p:nvSpPr>
              <p:cNvPr id="12" name="Rectangle 10">
                <a:extLst>
                  <a:ext uri="{FF2B5EF4-FFF2-40B4-BE49-F238E27FC236}">
                    <a16:creationId xmlns:a16="http://schemas.microsoft.com/office/drawing/2014/main" id="{1D6BFD7B-FAB0-4021-83E5-8B304F0FFD91}"/>
                  </a:ext>
                </a:extLst>
              </p:cNvPr>
              <p:cNvSpPr>
                <a:spLocks noChangeArrowheads="1"/>
              </p:cNvSpPr>
              <p:nvPr userDrawn="1"/>
            </p:nvSpPr>
            <p:spPr bwMode="auto">
              <a:xfrm>
                <a:off x="1437" y="1065"/>
                <a:ext cx="369" cy="405"/>
              </a:xfrm>
              <a:prstGeom prst="rect">
                <a:avLst/>
              </a:prstGeom>
              <a:solidFill>
                <a:schemeClr val="accent2"/>
              </a:solidFill>
              <a:ln w="9525">
                <a:noFill/>
                <a:miter lim="800000"/>
                <a:headEnd/>
                <a:tailEnd/>
              </a:ln>
            </p:spPr>
            <p:txBody>
              <a:bodyPr/>
              <a:lstStyle/>
              <a:p>
                <a:pPr eaLnBrk="1" hangingPunct="1">
                  <a:defRPr/>
                </a:pPr>
                <a:endParaRPr lang="en-US" sz="2400">
                  <a:latin typeface="Times New Roman" pitchFamily="18" charset="0"/>
                </a:endParaRPr>
              </a:p>
            </p:txBody>
          </p:sp>
          <p:sp>
            <p:nvSpPr>
              <p:cNvPr id="13" name="Rectangle 11">
                <a:extLst>
                  <a:ext uri="{FF2B5EF4-FFF2-40B4-BE49-F238E27FC236}">
                    <a16:creationId xmlns:a16="http://schemas.microsoft.com/office/drawing/2014/main" id="{A0C54974-4666-45B2-9FB2-5205EDAF3A6C}"/>
                  </a:ext>
                </a:extLst>
              </p:cNvPr>
              <p:cNvSpPr>
                <a:spLocks noChangeArrowheads="1"/>
              </p:cNvSpPr>
              <p:nvPr userDrawn="1"/>
            </p:nvSpPr>
            <p:spPr bwMode="auto">
              <a:xfrm>
                <a:off x="719" y="1464"/>
                <a:ext cx="368" cy="399"/>
              </a:xfrm>
              <a:prstGeom prst="rect">
                <a:avLst/>
              </a:prstGeom>
              <a:solidFill>
                <a:schemeClr val="folHlink"/>
              </a:solidFill>
              <a:ln w="9525">
                <a:noFill/>
                <a:miter lim="800000"/>
                <a:headEnd/>
                <a:tailEnd/>
              </a:ln>
            </p:spPr>
            <p:txBody>
              <a:bodyPr/>
              <a:lstStyle/>
              <a:p>
                <a:pPr eaLnBrk="1" hangingPunct="1">
                  <a:defRPr/>
                </a:pPr>
                <a:endParaRPr lang="en-US" sz="2400">
                  <a:latin typeface="Times New Roman" pitchFamily="18" charset="0"/>
                </a:endParaRPr>
              </a:p>
            </p:txBody>
          </p:sp>
          <p:sp>
            <p:nvSpPr>
              <p:cNvPr id="14" name="Rectangle 12">
                <a:extLst>
                  <a:ext uri="{FF2B5EF4-FFF2-40B4-BE49-F238E27FC236}">
                    <a16:creationId xmlns:a16="http://schemas.microsoft.com/office/drawing/2014/main" id="{EAB52224-FC70-4011-876F-3B2D2C25F0E7}"/>
                  </a:ext>
                </a:extLst>
              </p:cNvPr>
              <p:cNvSpPr>
                <a:spLocks noChangeArrowheads="1"/>
              </p:cNvSpPr>
              <p:nvPr userDrawn="1"/>
            </p:nvSpPr>
            <p:spPr bwMode="auto">
              <a:xfrm>
                <a:off x="0" y="1464"/>
                <a:ext cx="367" cy="399"/>
              </a:xfrm>
              <a:prstGeom prst="rect">
                <a:avLst/>
              </a:prstGeom>
              <a:solidFill>
                <a:schemeClr val="bg2"/>
              </a:solidFill>
              <a:ln w="9525">
                <a:noFill/>
                <a:miter lim="800000"/>
                <a:headEnd/>
                <a:tailEnd/>
              </a:ln>
            </p:spPr>
            <p:txBody>
              <a:bodyPr/>
              <a:lstStyle/>
              <a:p>
                <a:pPr eaLnBrk="1" hangingPunct="1">
                  <a:defRPr/>
                </a:pPr>
                <a:endParaRPr lang="en-US" sz="2400">
                  <a:latin typeface="Times New Roman" pitchFamily="18" charset="0"/>
                </a:endParaRPr>
              </a:p>
            </p:txBody>
          </p:sp>
          <p:sp>
            <p:nvSpPr>
              <p:cNvPr id="15" name="Rectangle 13">
                <a:extLst>
                  <a:ext uri="{FF2B5EF4-FFF2-40B4-BE49-F238E27FC236}">
                    <a16:creationId xmlns:a16="http://schemas.microsoft.com/office/drawing/2014/main" id="{CC70C670-6E74-4B18-83D1-6AFEFB46C9E8}"/>
                  </a:ext>
                </a:extLst>
              </p:cNvPr>
              <p:cNvSpPr>
                <a:spLocks noChangeArrowheads="1"/>
              </p:cNvSpPr>
              <p:nvPr userDrawn="1"/>
            </p:nvSpPr>
            <p:spPr bwMode="auto">
              <a:xfrm>
                <a:off x="1081" y="1464"/>
                <a:ext cx="362" cy="399"/>
              </a:xfrm>
              <a:prstGeom prst="rect">
                <a:avLst/>
              </a:prstGeom>
              <a:solidFill>
                <a:schemeClr val="accent2"/>
              </a:solidFill>
              <a:ln w="9525">
                <a:noFill/>
                <a:miter lim="800000"/>
                <a:headEnd/>
                <a:tailEnd/>
              </a:ln>
            </p:spPr>
            <p:txBody>
              <a:bodyPr/>
              <a:lstStyle/>
              <a:p>
                <a:pPr eaLnBrk="1" hangingPunct="1">
                  <a:defRPr/>
                </a:pPr>
                <a:endParaRPr lang="en-US" sz="2400">
                  <a:latin typeface="Times New Roman" pitchFamily="18" charset="0"/>
                </a:endParaRPr>
              </a:p>
            </p:txBody>
          </p:sp>
          <p:sp>
            <p:nvSpPr>
              <p:cNvPr id="16" name="Rectangle 14">
                <a:extLst>
                  <a:ext uri="{FF2B5EF4-FFF2-40B4-BE49-F238E27FC236}">
                    <a16:creationId xmlns:a16="http://schemas.microsoft.com/office/drawing/2014/main" id="{F20F4F2D-FBF3-4027-9696-D65B7A1CE932}"/>
                  </a:ext>
                </a:extLst>
              </p:cNvPr>
              <p:cNvSpPr>
                <a:spLocks noChangeArrowheads="1"/>
              </p:cNvSpPr>
              <p:nvPr userDrawn="1"/>
            </p:nvSpPr>
            <p:spPr bwMode="auto">
              <a:xfrm>
                <a:off x="361" y="1857"/>
                <a:ext cx="363" cy="406"/>
              </a:xfrm>
              <a:prstGeom prst="rect">
                <a:avLst/>
              </a:prstGeom>
              <a:solidFill>
                <a:schemeClr val="folHlink"/>
              </a:solidFill>
              <a:ln w="9525">
                <a:noFill/>
                <a:miter lim="800000"/>
                <a:headEnd/>
                <a:tailEnd/>
              </a:ln>
            </p:spPr>
            <p:txBody>
              <a:bodyPr/>
              <a:lstStyle/>
              <a:p>
                <a:pPr eaLnBrk="1" hangingPunct="1">
                  <a:defRPr/>
                </a:pPr>
                <a:endParaRPr lang="en-US" sz="2400">
                  <a:latin typeface="Times New Roman" pitchFamily="18" charset="0"/>
                </a:endParaRPr>
              </a:p>
            </p:txBody>
          </p:sp>
          <p:sp>
            <p:nvSpPr>
              <p:cNvPr id="17" name="Rectangle 15">
                <a:extLst>
                  <a:ext uri="{FF2B5EF4-FFF2-40B4-BE49-F238E27FC236}">
                    <a16:creationId xmlns:a16="http://schemas.microsoft.com/office/drawing/2014/main" id="{9731C3BE-C376-40A9-ACE4-CFB83636535B}"/>
                  </a:ext>
                </a:extLst>
              </p:cNvPr>
              <p:cNvSpPr>
                <a:spLocks noChangeArrowheads="1"/>
              </p:cNvSpPr>
              <p:nvPr userDrawn="1"/>
            </p:nvSpPr>
            <p:spPr bwMode="auto">
              <a:xfrm>
                <a:off x="719" y="1857"/>
                <a:ext cx="368" cy="406"/>
              </a:xfrm>
              <a:prstGeom prst="rect">
                <a:avLst/>
              </a:prstGeom>
              <a:solidFill>
                <a:schemeClr val="accent2"/>
              </a:solidFill>
              <a:ln w="9525">
                <a:noFill/>
                <a:miter lim="800000"/>
                <a:headEnd/>
                <a:tailEnd/>
              </a:ln>
            </p:spPr>
            <p:txBody>
              <a:bodyPr/>
              <a:lstStyle/>
              <a:p>
                <a:pPr eaLnBrk="1" hangingPunct="1">
                  <a:defRPr/>
                </a:pPr>
                <a:endParaRPr lang="en-US" sz="2400">
                  <a:latin typeface="Times New Roman" pitchFamily="18" charset="0"/>
                </a:endParaRPr>
              </a:p>
            </p:txBody>
          </p:sp>
        </p:grpSp>
      </p:grpSp>
      <p:sp>
        <p:nvSpPr>
          <p:cNvPr id="6163" name="Rectangle 19"/>
          <p:cNvSpPr>
            <a:spLocks noGrp="1" noChangeArrowheads="1"/>
          </p:cNvSpPr>
          <p:nvPr>
            <p:ph type="ctrTitle"/>
          </p:nvPr>
        </p:nvSpPr>
        <p:spPr>
          <a:xfrm>
            <a:off x="3962400" y="1828800"/>
            <a:ext cx="8026400" cy="2209800"/>
          </a:xfrm>
        </p:spPr>
        <p:txBody>
          <a:bodyPr/>
          <a:lstStyle>
            <a:lvl1pPr>
              <a:defRPr sz="5000">
                <a:solidFill>
                  <a:srgbClr val="FFFFFF"/>
                </a:solidFill>
              </a:defRPr>
            </a:lvl1pPr>
          </a:lstStyle>
          <a:p>
            <a:r>
              <a:rPr lang="en-US"/>
              <a:t>Click to edit Master title style</a:t>
            </a:r>
          </a:p>
        </p:txBody>
      </p:sp>
      <p:sp>
        <p:nvSpPr>
          <p:cNvPr id="6164" name="Rectangle 20"/>
          <p:cNvSpPr>
            <a:spLocks noGrp="1" noChangeArrowheads="1"/>
          </p:cNvSpPr>
          <p:nvPr>
            <p:ph type="subTitle" idx="1"/>
          </p:nvPr>
        </p:nvSpPr>
        <p:spPr>
          <a:xfrm>
            <a:off x="3962400" y="4267200"/>
            <a:ext cx="8026400" cy="1752600"/>
          </a:xfrm>
        </p:spPr>
        <p:txBody>
          <a:bodyPr/>
          <a:lstStyle>
            <a:lvl1pPr marL="0" indent="0">
              <a:buFont typeface="Wingdings" pitchFamily="2" charset="2"/>
              <a:buNone/>
              <a:defRPr sz="3400"/>
            </a:lvl1pPr>
          </a:lstStyle>
          <a:p>
            <a:r>
              <a:rPr lang="en-US"/>
              <a:t>Click to edit Master subtitle style</a:t>
            </a:r>
          </a:p>
        </p:txBody>
      </p:sp>
      <p:sp>
        <p:nvSpPr>
          <p:cNvPr id="18" name="Rectangle 16">
            <a:extLst>
              <a:ext uri="{FF2B5EF4-FFF2-40B4-BE49-F238E27FC236}">
                <a16:creationId xmlns:a16="http://schemas.microsoft.com/office/drawing/2014/main" id="{DFBE17DD-A33C-4E62-A494-65D95BB0A34B}"/>
              </a:ext>
            </a:extLst>
          </p:cNvPr>
          <p:cNvSpPr>
            <a:spLocks noGrp="1" noChangeArrowheads="1"/>
          </p:cNvSpPr>
          <p:nvPr>
            <p:ph type="dt" sz="half" idx="10"/>
          </p:nvPr>
        </p:nvSpPr>
        <p:spPr>
          <a:xfrm>
            <a:off x="609600" y="6248400"/>
            <a:ext cx="2844800" cy="457200"/>
          </a:xfrm>
        </p:spPr>
        <p:txBody>
          <a:bodyPr/>
          <a:lstStyle>
            <a:lvl1pPr>
              <a:defRPr/>
            </a:lvl1pPr>
          </a:lstStyle>
          <a:p>
            <a:pPr>
              <a:defRPr/>
            </a:pPr>
            <a:endParaRPr lang="en-US"/>
          </a:p>
        </p:txBody>
      </p:sp>
      <p:sp>
        <p:nvSpPr>
          <p:cNvPr id="19" name="Rectangle 17">
            <a:extLst>
              <a:ext uri="{FF2B5EF4-FFF2-40B4-BE49-F238E27FC236}">
                <a16:creationId xmlns:a16="http://schemas.microsoft.com/office/drawing/2014/main" id="{AAA5B083-D665-450C-947B-79377B9DBFAE}"/>
              </a:ext>
            </a:extLst>
          </p:cNvPr>
          <p:cNvSpPr>
            <a:spLocks noGrp="1" noChangeArrowheads="1"/>
          </p:cNvSpPr>
          <p:nvPr>
            <p:ph type="ftr" sz="quarter" idx="11"/>
          </p:nvPr>
        </p:nvSpPr>
        <p:spPr/>
        <p:txBody>
          <a:bodyPr/>
          <a:lstStyle>
            <a:lvl1pPr>
              <a:defRPr/>
            </a:lvl1pPr>
          </a:lstStyle>
          <a:p>
            <a:pPr>
              <a:defRPr/>
            </a:pPr>
            <a:endParaRPr lang="en-US"/>
          </a:p>
        </p:txBody>
      </p:sp>
      <p:sp>
        <p:nvSpPr>
          <p:cNvPr id="20" name="Rectangle 18">
            <a:extLst>
              <a:ext uri="{FF2B5EF4-FFF2-40B4-BE49-F238E27FC236}">
                <a16:creationId xmlns:a16="http://schemas.microsoft.com/office/drawing/2014/main" id="{A593117A-ABA3-4E4D-971C-31FF2D65C2E9}"/>
              </a:ext>
            </a:extLst>
          </p:cNvPr>
          <p:cNvSpPr>
            <a:spLocks noGrp="1" noChangeArrowheads="1"/>
          </p:cNvSpPr>
          <p:nvPr>
            <p:ph type="sldNum" sz="quarter" idx="12"/>
          </p:nvPr>
        </p:nvSpPr>
        <p:spPr/>
        <p:txBody>
          <a:bodyPr/>
          <a:lstStyle>
            <a:lvl1pPr>
              <a:defRPr/>
            </a:lvl1pPr>
          </a:lstStyle>
          <a:p>
            <a:fld id="{C363765E-0EAC-41B0-8CA8-00E7686365F4}" type="slidenum">
              <a:rPr lang="en-US" altLang="en-US"/>
              <a:pPr/>
              <a:t>‹#›</a:t>
            </a:fld>
            <a:endParaRPr lang="en-US" altLang="en-US"/>
          </a:p>
        </p:txBody>
      </p:sp>
    </p:spTree>
    <p:extLst>
      <p:ext uri="{BB962C8B-B14F-4D97-AF65-F5344CB8AC3E}">
        <p14:creationId xmlns:p14="http://schemas.microsoft.com/office/powerpoint/2010/main" val="14986155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a:extLst>
              <a:ext uri="{FF2B5EF4-FFF2-40B4-BE49-F238E27FC236}">
                <a16:creationId xmlns:a16="http://schemas.microsoft.com/office/drawing/2014/main" id="{5677AEC4-26DA-461C-A6A7-0D6AB58CD018}"/>
              </a:ext>
            </a:extLst>
          </p:cNvPr>
          <p:cNvSpPr>
            <a:spLocks noGrp="1" noChangeArrowheads="1"/>
          </p:cNvSpPr>
          <p:nvPr>
            <p:ph type="ftr" sz="quarter" idx="10"/>
          </p:nvPr>
        </p:nvSpPr>
        <p:spPr>
          <a:ln/>
        </p:spPr>
        <p:txBody>
          <a:bodyPr/>
          <a:lstStyle>
            <a:lvl1pPr>
              <a:defRPr/>
            </a:lvl1pPr>
          </a:lstStyle>
          <a:p>
            <a:pPr>
              <a:defRPr/>
            </a:pPr>
            <a:endParaRPr lang="en-US"/>
          </a:p>
        </p:txBody>
      </p:sp>
      <p:sp>
        <p:nvSpPr>
          <p:cNvPr id="5" name="Rectangle 3">
            <a:extLst>
              <a:ext uri="{FF2B5EF4-FFF2-40B4-BE49-F238E27FC236}">
                <a16:creationId xmlns:a16="http://schemas.microsoft.com/office/drawing/2014/main" id="{EFC42D28-DBF8-413D-867A-5D2EF7A7A4B0}"/>
              </a:ext>
            </a:extLst>
          </p:cNvPr>
          <p:cNvSpPr>
            <a:spLocks noGrp="1" noChangeArrowheads="1"/>
          </p:cNvSpPr>
          <p:nvPr>
            <p:ph type="sldNum" sz="quarter" idx="11"/>
          </p:nvPr>
        </p:nvSpPr>
        <p:spPr>
          <a:ln/>
        </p:spPr>
        <p:txBody>
          <a:bodyPr/>
          <a:lstStyle>
            <a:lvl1pPr>
              <a:defRPr/>
            </a:lvl1pPr>
          </a:lstStyle>
          <a:p>
            <a:fld id="{9F7C4EA9-A366-4E87-BCBC-0F075AF66245}" type="slidenum">
              <a:rPr lang="en-US" altLang="en-US"/>
              <a:pPr/>
              <a:t>‹#›</a:t>
            </a:fld>
            <a:endParaRPr lang="en-US" altLang="en-US"/>
          </a:p>
        </p:txBody>
      </p:sp>
      <p:sp>
        <p:nvSpPr>
          <p:cNvPr id="6" name="Rectangle 16">
            <a:extLst>
              <a:ext uri="{FF2B5EF4-FFF2-40B4-BE49-F238E27FC236}">
                <a16:creationId xmlns:a16="http://schemas.microsoft.com/office/drawing/2014/main" id="{AECE5833-05AA-473F-BC1A-694699538B81}"/>
              </a:ext>
            </a:extLst>
          </p:cNvPr>
          <p:cNvSpPr>
            <a:spLocks noGrp="1" noChangeArrowheads="1"/>
          </p:cNvSpPr>
          <p:nvPr>
            <p:ph type="dt" sz="half"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5643149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457200"/>
            <a:ext cx="2743200" cy="5410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457200"/>
            <a:ext cx="80264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a:extLst>
              <a:ext uri="{FF2B5EF4-FFF2-40B4-BE49-F238E27FC236}">
                <a16:creationId xmlns:a16="http://schemas.microsoft.com/office/drawing/2014/main" id="{DFF1CD03-F169-4C67-B7B9-A70F8065DF4D}"/>
              </a:ext>
            </a:extLst>
          </p:cNvPr>
          <p:cNvSpPr>
            <a:spLocks noGrp="1" noChangeArrowheads="1"/>
          </p:cNvSpPr>
          <p:nvPr>
            <p:ph type="ftr" sz="quarter" idx="10"/>
          </p:nvPr>
        </p:nvSpPr>
        <p:spPr>
          <a:ln/>
        </p:spPr>
        <p:txBody>
          <a:bodyPr/>
          <a:lstStyle>
            <a:lvl1pPr>
              <a:defRPr/>
            </a:lvl1pPr>
          </a:lstStyle>
          <a:p>
            <a:pPr>
              <a:defRPr/>
            </a:pPr>
            <a:endParaRPr lang="en-US"/>
          </a:p>
        </p:txBody>
      </p:sp>
      <p:sp>
        <p:nvSpPr>
          <p:cNvPr id="5" name="Rectangle 3">
            <a:extLst>
              <a:ext uri="{FF2B5EF4-FFF2-40B4-BE49-F238E27FC236}">
                <a16:creationId xmlns:a16="http://schemas.microsoft.com/office/drawing/2014/main" id="{1B79686A-4940-45D6-B18B-08B46BF4B8B4}"/>
              </a:ext>
            </a:extLst>
          </p:cNvPr>
          <p:cNvSpPr>
            <a:spLocks noGrp="1" noChangeArrowheads="1"/>
          </p:cNvSpPr>
          <p:nvPr>
            <p:ph type="sldNum" sz="quarter" idx="11"/>
          </p:nvPr>
        </p:nvSpPr>
        <p:spPr>
          <a:ln/>
        </p:spPr>
        <p:txBody>
          <a:bodyPr/>
          <a:lstStyle>
            <a:lvl1pPr>
              <a:defRPr/>
            </a:lvl1pPr>
          </a:lstStyle>
          <a:p>
            <a:fld id="{60F35686-FBC6-4EF9-8AA2-361A182ADBA1}" type="slidenum">
              <a:rPr lang="en-US" altLang="en-US"/>
              <a:pPr/>
              <a:t>‹#›</a:t>
            </a:fld>
            <a:endParaRPr lang="en-US" altLang="en-US"/>
          </a:p>
        </p:txBody>
      </p:sp>
      <p:sp>
        <p:nvSpPr>
          <p:cNvPr id="6" name="Rectangle 16">
            <a:extLst>
              <a:ext uri="{FF2B5EF4-FFF2-40B4-BE49-F238E27FC236}">
                <a16:creationId xmlns:a16="http://schemas.microsoft.com/office/drawing/2014/main" id="{B72291F9-FAC1-4C64-A704-1EE0B98B4C4B}"/>
              </a:ext>
            </a:extLst>
          </p:cNvPr>
          <p:cNvSpPr>
            <a:spLocks noGrp="1" noChangeArrowheads="1"/>
          </p:cNvSpPr>
          <p:nvPr>
            <p:ph type="dt" sz="half"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7097779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457200"/>
            <a:ext cx="10972800" cy="1371600"/>
          </a:xfrm>
        </p:spPr>
        <p:txBody>
          <a:bodyPr/>
          <a:lstStyle/>
          <a:p>
            <a:r>
              <a:rPr lang="en-US"/>
              <a:t>Click to edit Master title style</a:t>
            </a:r>
          </a:p>
        </p:txBody>
      </p:sp>
      <p:sp>
        <p:nvSpPr>
          <p:cNvPr id="3" name="Text Placeholder 2"/>
          <p:cNvSpPr>
            <a:spLocks noGrp="1"/>
          </p:cNvSpPr>
          <p:nvPr>
            <p:ph type="body" sz="half" idx="1"/>
          </p:nvPr>
        </p:nvSpPr>
        <p:spPr>
          <a:xfrm>
            <a:off x="609600" y="1981200"/>
            <a:ext cx="5384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981200"/>
            <a:ext cx="5384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2">
            <a:extLst>
              <a:ext uri="{FF2B5EF4-FFF2-40B4-BE49-F238E27FC236}">
                <a16:creationId xmlns:a16="http://schemas.microsoft.com/office/drawing/2014/main" id="{CF2A3183-FF2F-49D9-B24E-4385CBE8ECD7}"/>
              </a:ext>
            </a:extLst>
          </p:cNvPr>
          <p:cNvSpPr>
            <a:spLocks noGrp="1" noChangeArrowheads="1"/>
          </p:cNvSpPr>
          <p:nvPr>
            <p:ph type="ftr" sz="quarter" idx="10"/>
          </p:nvPr>
        </p:nvSpPr>
        <p:spPr>
          <a:ln/>
        </p:spPr>
        <p:txBody>
          <a:bodyPr/>
          <a:lstStyle>
            <a:lvl1pPr>
              <a:defRPr/>
            </a:lvl1pPr>
          </a:lstStyle>
          <a:p>
            <a:pPr>
              <a:defRPr/>
            </a:pPr>
            <a:endParaRPr lang="en-US"/>
          </a:p>
        </p:txBody>
      </p:sp>
      <p:sp>
        <p:nvSpPr>
          <p:cNvPr id="6" name="Rectangle 3">
            <a:extLst>
              <a:ext uri="{FF2B5EF4-FFF2-40B4-BE49-F238E27FC236}">
                <a16:creationId xmlns:a16="http://schemas.microsoft.com/office/drawing/2014/main" id="{74B3D8CC-0900-4280-957C-374319D910E3}"/>
              </a:ext>
            </a:extLst>
          </p:cNvPr>
          <p:cNvSpPr>
            <a:spLocks noGrp="1" noChangeArrowheads="1"/>
          </p:cNvSpPr>
          <p:nvPr>
            <p:ph type="sldNum" sz="quarter" idx="11"/>
          </p:nvPr>
        </p:nvSpPr>
        <p:spPr>
          <a:ln/>
        </p:spPr>
        <p:txBody>
          <a:bodyPr/>
          <a:lstStyle>
            <a:lvl1pPr>
              <a:defRPr/>
            </a:lvl1pPr>
          </a:lstStyle>
          <a:p>
            <a:fld id="{74148E9E-CD14-4ADD-AF6A-C422D1CF9DC7}" type="slidenum">
              <a:rPr lang="en-US" altLang="en-US"/>
              <a:pPr/>
              <a:t>‹#›</a:t>
            </a:fld>
            <a:endParaRPr lang="en-US" altLang="en-US"/>
          </a:p>
        </p:txBody>
      </p:sp>
      <p:sp>
        <p:nvSpPr>
          <p:cNvPr id="7" name="Rectangle 16">
            <a:extLst>
              <a:ext uri="{FF2B5EF4-FFF2-40B4-BE49-F238E27FC236}">
                <a16:creationId xmlns:a16="http://schemas.microsoft.com/office/drawing/2014/main" id="{92EA07C3-D0BC-4A24-A693-7A58061445A1}"/>
              </a:ext>
            </a:extLst>
          </p:cNvPr>
          <p:cNvSpPr>
            <a:spLocks noGrp="1" noChangeArrowheads="1"/>
          </p:cNvSpPr>
          <p:nvPr>
            <p:ph type="dt" sz="half"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4721891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2">
            <a:extLst>
              <a:ext uri="{FF2B5EF4-FFF2-40B4-BE49-F238E27FC236}">
                <a16:creationId xmlns:a16="http://schemas.microsoft.com/office/drawing/2014/main" id="{297F3FF2-5B2A-41B8-BE9D-47A887F0755A}"/>
              </a:ext>
            </a:extLst>
          </p:cNvPr>
          <p:cNvSpPr>
            <a:spLocks noGrp="1" noChangeArrowheads="1"/>
          </p:cNvSpPr>
          <p:nvPr>
            <p:ph type="ftr" sz="quarter" idx="10"/>
          </p:nvPr>
        </p:nvSpPr>
        <p:spPr>
          <a:ln/>
        </p:spPr>
        <p:txBody>
          <a:bodyPr/>
          <a:lstStyle>
            <a:lvl1pPr>
              <a:defRPr/>
            </a:lvl1pPr>
          </a:lstStyle>
          <a:p>
            <a:pPr>
              <a:defRPr/>
            </a:pPr>
            <a:endParaRPr lang="en-US"/>
          </a:p>
        </p:txBody>
      </p:sp>
      <p:sp>
        <p:nvSpPr>
          <p:cNvPr id="5" name="Rectangle 3">
            <a:extLst>
              <a:ext uri="{FF2B5EF4-FFF2-40B4-BE49-F238E27FC236}">
                <a16:creationId xmlns:a16="http://schemas.microsoft.com/office/drawing/2014/main" id="{B14B313A-6A40-48E8-B84D-944DA1ABF8E6}"/>
              </a:ext>
            </a:extLst>
          </p:cNvPr>
          <p:cNvSpPr>
            <a:spLocks noGrp="1" noChangeArrowheads="1"/>
          </p:cNvSpPr>
          <p:nvPr>
            <p:ph type="sldNum" sz="quarter" idx="11"/>
          </p:nvPr>
        </p:nvSpPr>
        <p:spPr>
          <a:ln/>
        </p:spPr>
        <p:txBody>
          <a:bodyPr/>
          <a:lstStyle>
            <a:lvl1pPr>
              <a:defRPr/>
            </a:lvl1pPr>
          </a:lstStyle>
          <a:p>
            <a:fld id="{7D42A56A-3E32-4F57-945F-1ED91ED7004E}" type="slidenum">
              <a:rPr lang="en-US" altLang="en-US"/>
              <a:pPr/>
              <a:t>‹#›</a:t>
            </a:fld>
            <a:endParaRPr lang="en-US" altLang="en-US"/>
          </a:p>
        </p:txBody>
      </p:sp>
      <p:sp>
        <p:nvSpPr>
          <p:cNvPr id="6" name="Rectangle 16">
            <a:extLst>
              <a:ext uri="{FF2B5EF4-FFF2-40B4-BE49-F238E27FC236}">
                <a16:creationId xmlns:a16="http://schemas.microsoft.com/office/drawing/2014/main" id="{7391706F-3FAF-4D5E-8D9C-5A45B856FD80}"/>
              </a:ext>
            </a:extLst>
          </p:cNvPr>
          <p:cNvSpPr>
            <a:spLocks noGrp="1" noChangeArrowheads="1"/>
          </p:cNvSpPr>
          <p:nvPr>
            <p:ph type="dt" sz="half"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0884795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2">
            <a:extLst>
              <a:ext uri="{FF2B5EF4-FFF2-40B4-BE49-F238E27FC236}">
                <a16:creationId xmlns:a16="http://schemas.microsoft.com/office/drawing/2014/main" id="{497C1669-848D-4FD3-BB3F-05F8E5781D77}"/>
              </a:ext>
            </a:extLst>
          </p:cNvPr>
          <p:cNvSpPr>
            <a:spLocks noGrp="1" noChangeArrowheads="1"/>
          </p:cNvSpPr>
          <p:nvPr>
            <p:ph type="ftr" sz="quarter" idx="10"/>
          </p:nvPr>
        </p:nvSpPr>
        <p:spPr>
          <a:ln/>
        </p:spPr>
        <p:txBody>
          <a:bodyPr/>
          <a:lstStyle>
            <a:lvl1pPr>
              <a:defRPr/>
            </a:lvl1pPr>
          </a:lstStyle>
          <a:p>
            <a:pPr>
              <a:defRPr/>
            </a:pPr>
            <a:endParaRPr lang="en-US"/>
          </a:p>
        </p:txBody>
      </p:sp>
      <p:sp>
        <p:nvSpPr>
          <p:cNvPr id="5" name="Rectangle 3">
            <a:extLst>
              <a:ext uri="{FF2B5EF4-FFF2-40B4-BE49-F238E27FC236}">
                <a16:creationId xmlns:a16="http://schemas.microsoft.com/office/drawing/2014/main" id="{C8F6C76A-949E-47AD-9A21-A652F7AB8518}"/>
              </a:ext>
            </a:extLst>
          </p:cNvPr>
          <p:cNvSpPr>
            <a:spLocks noGrp="1" noChangeArrowheads="1"/>
          </p:cNvSpPr>
          <p:nvPr>
            <p:ph type="sldNum" sz="quarter" idx="11"/>
          </p:nvPr>
        </p:nvSpPr>
        <p:spPr>
          <a:ln/>
        </p:spPr>
        <p:txBody>
          <a:bodyPr/>
          <a:lstStyle>
            <a:lvl1pPr>
              <a:defRPr/>
            </a:lvl1pPr>
          </a:lstStyle>
          <a:p>
            <a:fld id="{B0896D14-3B33-409D-A100-268DA169F80D}" type="slidenum">
              <a:rPr lang="en-US" altLang="en-US"/>
              <a:pPr/>
              <a:t>‹#›</a:t>
            </a:fld>
            <a:endParaRPr lang="en-US" altLang="en-US"/>
          </a:p>
        </p:txBody>
      </p:sp>
      <p:sp>
        <p:nvSpPr>
          <p:cNvPr id="6" name="Rectangle 16">
            <a:extLst>
              <a:ext uri="{FF2B5EF4-FFF2-40B4-BE49-F238E27FC236}">
                <a16:creationId xmlns:a16="http://schemas.microsoft.com/office/drawing/2014/main" id="{53F4E4B4-091A-4046-8304-B32921851F44}"/>
              </a:ext>
            </a:extLst>
          </p:cNvPr>
          <p:cNvSpPr>
            <a:spLocks noGrp="1" noChangeArrowheads="1"/>
          </p:cNvSpPr>
          <p:nvPr>
            <p:ph type="dt" sz="half"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3871793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981200"/>
            <a:ext cx="53848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981200"/>
            <a:ext cx="53848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2">
            <a:extLst>
              <a:ext uri="{FF2B5EF4-FFF2-40B4-BE49-F238E27FC236}">
                <a16:creationId xmlns:a16="http://schemas.microsoft.com/office/drawing/2014/main" id="{F53F5A6A-A605-4DBF-BE0B-247128037231}"/>
              </a:ext>
            </a:extLst>
          </p:cNvPr>
          <p:cNvSpPr>
            <a:spLocks noGrp="1" noChangeArrowheads="1"/>
          </p:cNvSpPr>
          <p:nvPr>
            <p:ph type="ftr" sz="quarter" idx="10"/>
          </p:nvPr>
        </p:nvSpPr>
        <p:spPr>
          <a:ln/>
        </p:spPr>
        <p:txBody>
          <a:bodyPr/>
          <a:lstStyle>
            <a:lvl1pPr>
              <a:defRPr/>
            </a:lvl1pPr>
          </a:lstStyle>
          <a:p>
            <a:pPr>
              <a:defRPr/>
            </a:pPr>
            <a:endParaRPr lang="en-US"/>
          </a:p>
        </p:txBody>
      </p:sp>
      <p:sp>
        <p:nvSpPr>
          <p:cNvPr id="6" name="Rectangle 3">
            <a:extLst>
              <a:ext uri="{FF2B5EF4-FFF2-40B4-BE49-F238E27FC236}">
                <a16:creationId xmlns:a16="http://schemas.microsoft.com/office/drawing/2014/main" id="{7E7B0799-E406-458C-8D67-0A32949E277B}"/>
              </a:ext>
            </a:extLst>
          </p:cNvPr>
          <p:cNvSpPr>
            <a:spLocks noGrp="1" noChangeArrowheads="1"/>
          </p:cNvSpPr>
          <p:nvPr>
            <p:ph type="sldNum" sz="quarter" idx="11"/>
          </p:nvPr>
        </p:nvSpPr>
        <p:spPr>
          <a:ln/>
        </p:spPr>
        <p:txBody>
          <a:bodyPr/>
          <a:lstStyle>
            <a:lvl1pPr>
              <a:defRPr/>
            </a:lvl1pPr>
          </a:lstStyle>
          <a:p>
            <a:fld id="{961C4614-8BD9-444D-AF0C-8B7E90E17E2F}" type="slidenum">
              <a:rPr lang="en-US" altLang="en-US"/>
              <a:pPr/>
              <a:t>‹#›</a:t>
            </a:fld>
            <a:endParaRPr lang="en-US" altLang="en-US"/>
          </a:p>
        </p:txBody>
      </p:sp>
      <p:sp>
        <p:nvSpPr>
          <p:cNvPr id="7" name="Rectangle 16">
            <a:extLst>
              <a:ext uri="{FF2B5EF4-FFF2-40B4-BE49-F238E27FC236}">
                <a16:creationId xmlns:a16="http://schemas.microsoft.com/office/drawing/2014/main" id="{9479D5E2-D933-40C7-A212-0FE4CD3BBDE1}"/>
              </a:ext>
            </a:extLst>
          </p:cNvPr>
          <p:cNvSpPr>
            <a:spLocks noGrp="1" noChangeArrowheads="1"/>
          </p:cNvSpPr>
          <p:nvPr>
            <p:ph type="dt" sz="half"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41015869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2">
            <a:extLst>
              <a:ext uri="{FF2B5EF4-FFF2-40B4-BE49-F238E27FC236}">
                <a16:creationId xmlns:a16="http://schemas.microsoft.com/office/drawing/2014/main" id="{5AF80622-F76B-4DA9-A107-7B9B4168DF51}"/>
              </a:ext>
            </a:extLst>
          </p:cNvPr>
          <p:cNvSpPr>
            <a:spLocks noGrp="1" noChangeArrowheads="1"/>
          </p:cNvSpPr>
          <p:nvPr>
            <p:ph type="ftr" sz="quarter" idx="10"/>
          </p:nvPr>
        </p:nvSpPr>
        <p:spPr>
          <a:ln/>
        </p:spPr>
        <p:txBody>
          <a:bodyPr/>
          <a:lstStyle>
            <a:lvl1pPr>
              <a:defRPr/>
            </a:lvl1pPr>
          </a:lstStyle>
          <a:p>
            <a:pPr>
              <a:defRPr/>
            </a:pPr>
            <a:endParaRPr lang="en-US"/>
          </a:p>
        </p:txBody>
      </p:sp>
      <p:sp>
        <p:nvSpPr>
          <p:cNvPr id="8" name="Rectangle 3">
            <a:extLst>
              <a:ext uri="{FF2B5EF4-FFF2-40B4-BE49-F238E27FC236}">
                <a16:creationId xmlns:a16="http://schemas.microsoft.com/office/drawing/2014/main" id="{2FE52FE6-D437-476D-867D-27666D9ABA58}"/>
              </a:ext>
            </a:extLst>
          </p:cNvPr>
          <p:cNvSpPr>
            <a:spLocks noGrp="1" noChangeArrowheads="1"/>
          </p:cNvSpPr>
          <p:nvPr>
            <p:ph type="sldNum" sz="quarter" idx="11"/>
          </p:nvPr>
        </p:nvSpPr>
        <p:spPr>
          <a:ln/>
        </p:spPr>
        <p:txBody>
          <a:bodyPr/>
          <a:lstStyle>
            <a:lvl1pPr>
              <a:defRPr/>
            </a:lvl1pPr>
          </a:lstStyle>
          <a:p>
            <a:fld id="{6D681463-5A8C-4EE0-B701-621375F72B00}" type="slidenum">
              <a:rPr lang="en-US" altLang="en-US"/>
              <a:pPr/>
              <a:t>‹#›</a:t>
            </a:fld>
            <a:endParaRPr lang="en-US" altLang="en-US"/>
          </a:p>
        </p:txBody>
      </p:sp>
      <p:sp>
        <p:nvSpPr>
          <p:cNvPr id="9" name="Rectangle 16">
            <a:extLst>
              <a:ext uri="{FF2B5EF4-FFF2-40B4-BE49-F238E27FC236}">
                <a16:creationId xmlns:a16="http://schemas.microsoft.com/office/drawing/2014/main" id="{B1B0491D-827E-4DB3-856D-4E9EA1FECE02}"/>
              </a:ext>
            </a:extLst>
          </p:cNvPr>
          <p:cNvSpPr>
            <a:spLocks noGrp="1" noChangeArrowheads="1"/>
          </p:cNvSpPr>
          <p:nvPr>
            <p:ph type="dt" sz="half"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8169275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2">
            <a:extLst>
              <a:ext uri="{FF2B5EF4-FFF2-40B4-BE49-F238E27FC236}">
                <a16:creationId xmlns:a16="http://schemas.microsoft.com/office/drawing/2014/main" id="{08EF68E8-9D65-496B-BE39-16A8A2AFFE0A}"/>
              </a:ext>
            </a:extLst>
          </p:cNvPr>
          <p:cNvSpPr>
            <a:spLocks noGrp="1" noChangeArrowheads="1"/>
          </p:cNvSpPr>
          <p:nvPr>
            <p:ph type="ftr" sz="quarter" idx="10"/>
          </p:nvPr>
        </p:nvSpPr>
        <p:spPr>
          <a:ln/>
        </p:spPr>
        <p:txBody>
          <a:bodyPr/>
          <a:lstStyle>
            <a:lvl1pPr>
              <a:defRPr/>
            </a:lvl1pPr>
          </a:lstStyle>
          <a:p>
            <a:pPr>
              <a:defRPr/>
            </a:pPr>
            <a:endParaRPr lang="en-US"/>
          </a:p>
        </p:txBody>
      </p:sp>
      <p:sp>
        <p:nvSpPr>
          <p:cNvPr id="4" name="Rectangle 3">
            <a:extLst>
              <a:ext uri="{FF2B5EF4-FFF2-40B4-BE49-F238E27FC236}">
                <a16:creationId xmlns:a16="http://schemas.microsoft.com/office/drawing/2014/main" id="{4E56EB6C-02DD-40AB-8167-CB0563FC7743}"/>
              </a:ext>
            </a:extLst>
          </p:cNvPr>
          <p:cNvSpPr>
            <a:spLocks noGrp="1" noChangeArrowheads="1"/>
          </p:cNvSpPr>
          <p:nvPr>
            <p:ph type="sldNum" sz="quarter" idx="11"/>
          </p:nvPr>
        </p:nvSpPr>
        <p:spPr>
          <a:ln/>
        </p:spPr>
        <p:txBody>
          <a:bodyPr/>
          <a:lstStyle>
            <a:lvl1pPr>
              <a:defRPr/>
            </a:lvl1pPr>
          </a:lstStyle>
          <a:p>
            <a:fld id="{D35AC5D6-D58F-45CC-9600-4EC14C400BD4}" type="slidenum">
              <a:rPr lang="en-US" altLang="en-US"/>
              <a:pPr/>
              <a:t>‹#›</a:t>
            </a:fld>
            <a:endParaRPr lang="en-US" altLang="en-US"/>
          </a:p>
        </p:txBody>
      </p:sp>
      <p:sp>
        <p:nvSpPr>
          <p:cNvPr id="5" name="Rectangle 16">
            <a:extLst>
              <a:ext uri="{FF2B5EF4-FFF2-40B4-BE49-F238E27FC236}">
                <a16:creationId xmlns:a16="http://schemas.microsoft.com/office/drawing/2014/main" id="{1C6F282F-EB3E-4B93-8B51-9AC09AB4E2A1}"/>
              </a:ext>
            </a:extLst>
          </p:cNvPr>
          <p:cNvSpPr>
            <a:spLocks noGrp="1" noChangeArrowheads="1"/>
          </p:cNvSpPr>
          <p:nvPr>
            <p:ph type="dt" sz="half"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3752149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a:extLst>
              <a:ext uri="{FF2B5EF4-FFF2-40B4-BE49-F238E27FC236}">
                <a16:creationId xmlns:a16="http://schemas.microsoft.com/office/drawing/2014/main" id="{54BD6ED0-B4D7-4657-933B-6052C9260407}"/>
              </a:ext>
            </a:extLst>
          </p:cNvPr>
          <p:cNvSpPr>
            <a:spLocks noGrp="1" noChangeArrowheads="1"/>
          </p:cNvSpPr>
          <p:nvPr>
            <p:ph type="ftr" sz="quarter" idx="10"/>
          </p:nvPr>
        </p:nvSpPr>
        <p:spPr>
          <a:ln/>
        </p:spPr>
        <p:txBody>
          <a:bodyPr/>
          <a:lstStyle>
            <a:lvl1pPr>
              <a:defRPr/>
            </a:lvl1pPr>
          </a:lstStyle>
          <a:p>
            <a:pPr>
              <a:defRPr/>
            </a:pPr>
            <a:endParaRPr lang="en-US"/>
          </a:p>
        </p:txBody>
      </p:sp>
      <p:sp>
        <p:nvSpPr>
          <p:cNvPr id="3" name="Rectangle 3">
            <a:extLst>
              <a:ext uri="{FF2B5EF4-FFF2-40B4-BE49-F238E27FC236}">
                <a16:creationId xmlns:a16="http://schemas.microsoft.com/office/drawing/2014/main" id="{4F641D44-D2C9-4CF4-9D0B-3F47FC7319F3}"/>
              </a:ext>
            </a:extLst>
          </p:cNvPr>
          <p:cNvSpPr>
            <a:spLocks noGrp="1" noChangeArrowheads="1"/>
          </p:cNvSpPr>
          <p:nvPr>
            <p:ph type="sldNum" sz="quarter" idx="11"/>
          </p:nvPr>
        </p:nvSpPr>
        <p:spPr>
          <a:ln/>
        </p:spPr>
        <p:txBody>
          <a:bodyPr/>
          <a:lstStyle>
            <a:lvl1pPr>
              <a:defRPr/>
            </a:lvl1pPr>
          </a:lstStyle>
          <a:p>
            <a:fld id="{6591A56C-0E10-44E8-B199-A26F80A01B58}" type="slidenum">
              <a:rPr lang="en-US" altLang="en-US"/>
              <a:pPr/>
              <a:t>‹#›</a:t>
            </a:fld>
            <a:endParaRPr lang="en-US" altLang="en-US"/>
          </a:p>
        </p:txBody>
      </p:sp>
      <p:sp>
        <p:nvSpPr>
          <p:cNvPr id="4" name="Rectangle 16">
            <a:extLst>
              <a:ext uri="{FF2B5EF4-FFF2-40B4-BE49-F238E27FC236}">
                <a16:creationId xmlns:a16="http://schemas.microsoft.com/office/drawing/2014/main" id="{9E4F0229-9E18-44C8-AEA3-746D36D2379F}"/>
              </a:ext>
            </a:extLst>
          </p:cNvPr>
          <p:cNvSpPr>
            <a:spLocks noGrp="1" noChangeArrowheads="1"/>
          </p:cNvSpPr>
          <p:nvPr>
            <p:ph type="dt" sz="half"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8707022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
            <a:extLst>
              <a:ext uri="{FF2B5EF4-FFF2-40B4-BE49-F238E27FC236}">
                <a16:creationId xmlns:a16="http://schemas.microsoft.com/office/drawing/2014/main" id="{DD471539-816C-4712-985E-D118A743FBB5}"/>
              </a:ext>
            </a:extLst>
          </p:cNvPr>
          <p:cNvSpPr>
            <a:spLocks noGrp="1" noChangeArrowheads="1"/>
          </p:cNvSpPr>
          <p:nvPr>
            <p:ph type="ftr" sz="quarter" idx="10"/>
          </p:nvPr>
        </p:nvSpPr>
        <p:spPr>
          <a:ln/>
        </p:spPr>
        <p:txBody>
          <a:bodyPr/>
          <a:lstStyle>
            <a:lvl1pPr>
              <a:defRPr/>
            </a:lvl1pPr>
          </a:lstStyle>
          <a:p>
            <a:pPr>
              <a:defRPr/>
            </a:pPr>
            <a:endParaRPr lang="en-US"/>
          </a:p>
        </p:txBody>
      </p:sp>
      <p:sp>
        <p:nvSpPr>
          <p:cNvPr id="6" name="Rectangle 3">
            <a:extLst>
              <a:ext uri="{FF2B5EF4-FFF2-40B4-BE49-F238E27FC236}">
                <a16:creationId xmlns:a16="http://schemas.microsoft.com/office/drawing/2014/main" id="{D7A1CD4D-147D-447B-A774-6EDB37AA4C2A}"/>
              </a:ext>
            </a:extLst>
          </p:cNvPr>
          <p:cNvSpPr>
            <a:spLocks noGrp="1" noChangeArrowheads="1"/>
          </p:cNvSpPr>
          <p:nvPr>
            <p:ph type="sldNum" sz="quarter" idx="11"/>
          </p:nvPr>
        </p:nvSpPr>
        <p:spPr>
          <a:ln/>
        </p:spPr>
        <p:txBody>
          <a:bodyPr/>
          <a:lstStyle>
            <a:lvl1pPr>
              <a:defRPr/>
            </a:lvl1pPr>
          </a:lstStyle>
          <a:p>
            <a:fld id="{67CA52DB-B7CD-477B-BB1A-F5A0BF63AC7A}" type="slidenum">
              <a:rPr lang="en-US" altLang="en-US"/>
              <a:pPr/>
              <a:t>‹#›</a:t>
            </a:fld>
            <a:endParaRPr lang="en-US" altLang="en-US"/>
          </a:p>
        </p:txBody>
      </p:sp>
      <p:sp>
        <p:nvSpPr>
          <p:cNvPr id="7" name="Rectangle 16">
            <a:extLst>
              <a:ext uri="{FF2B5EF4-FFF2-40B4-BE49-F238E27FC236}">
                <a16:creationId xmlns:a16="http://schemas.microsoft.com/office/drawing/2014/main" id="{A143A66C-8AE5-4141-AE96-C9A3F1E994A8}"/>
              </a:ext>
            </a:extLst>
          </p:cNvPr>
          <p:cNvSpPr>
            <a:spLocks noGrp="1" noChangeArrowheads="1"/>
          </p:cNvSpPr>
          <p:nvPr>
            <p:ph type="dt" sz="half"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8161929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2">
            <a:extLst>
              <a:ext uri="{FF2B5EF4-FFF2-40B4-BE49-F238E27FC236}">
                <a16:creationId xmlns:a16="http://schemas.microsoft.com/office/drawing/2014/main" id="{ABEBD6C1-74E8-4555-8BE9-DBF1DA2A9153}"/>
              </a:ext>
            </a:extLst>
          </p:cNvPr>
          <p:cNvSpPr>
            <a:spLocks noGrp="1" noChangeArrowheads="1"/>
          </p:cNvSpPr>
          <p:nvPr>
            <p:ph type="ftr" sz="quarter" idx="10"/>
          </p:nvPr>
        </p:nvSpPr>
        <p:spPr>
          <a:ln/>
        </p:spPr>
        <p:txBody>
          <a:bodyPr/>
          <a:lstStyle>
            <a:lvl1pPr>
              <a:defRPr/>
            </a:lvl1pPr>
          </a:lstStyle>
          <a:p>
            <a:pPr>
              <a:defRPr/>
            </a:pPr>
            <a:endParaRPr lang="en-US"/>
          </a:p>
        </p:txBody>
      </p:sp>
      <p:sp>
        <p:nvSpPr>
          <p:cNvPr id="6" name="Rectangle 3">
            <a:extLst>
              <a:ext uri="{FF2B5EF4-FFF2-40B4-BE49-F238E27FC236}">
                <a16:creationId xmlns:a16="http://schemas.microsoft.com/office/drawing/2014/main" id="{2288513C-8C41-4F66-9B9F-21438B57A39E}"/>
              </a:ext>
            </a:extLst>
          </p:cNvPr>
          <p:cNvSpPr>
            <a:spLocks noGrp="1" noChangeArrowheads="1"/>
          </p:cNvSpPr>
          <p:nvPr>
            <p:ph type="sldNum" sz="quarter" idx="11"/>
          </p:nvPr>
        </p:nvSpPr>
        <p:spPr>
          <a:ln/>
        </p:spPr>
        <p:txBody>
          <a:bodyPr/>
          <a:lstStyle>
            <a:lvl1pPr>
              <a:defRPr/>
            </a:lvl1pPr>
          </a:lstStyle>
          <a:p>
            <a:fld id="{670CDD37-E37F-4A82-8CCA-F1E006248824}" type="slidenum">
              <a:rPr lang="en-US" altLang="en-US"/>
              <a:pPr/>
              <a:t>‹#›</a:t>
            </a:fld>
            <a:endParaRPr lang="en-US" altLang="en-US"/>
          </a:p>
        </p:txBody>
      </p:sp>
      <p:sp>
        <p:nvSpPr>
          <p:cNvPr id="7" name="Rectangle 16">
            <a:extLst>
              <a:ext uri="{FF2B5EF4-FFF2-40B4-BE49-F238E27FC236}">
                <a16:creationId xmlns:a16="http://schemas.microsoft.com/office/drawing/2014/main" id="{B553B330-369E-4464-A6CE-9FBC0E6FF3DA}"/>
              </a:ext>
            </a:extLst>
          </p:cNvPr>
          <p:cNvSpPr>
            <a:spLocks noGrp="1" noChangeArrowheads="1"/>
          </p:cNvSpPr>
          <p:nvPr>
            <p:ph type="dt" sz="half"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6016804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AB767A56-FD25-41A9-B21C-6511F047C034}"/>
              </a:ext>
            </a:extLst>
          </p:cNvPr>
          <p:cNvSpPr>
            <a:spLocks noGrp="1" noChangeArrowheads="1"/>
          </p:cNvSpPr>
          <p:nvPr>
            <p:ph type="ftr" sz="quarter" idx="3"/>
          </p:nvPr>
        </p:nvSpPr>
        <p:spPr bwMode="auto">
          <a:xfrm>
            <a:off x="4165600" y="6248400"/>
            <a:ext cx="3860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latin typeface="Arial" charset="0"/>
              </a:defRPr>
            </a:lvl1pPr>
          </a:lstStyle>
          <a:p>
            <a:pPr>
              <a:defRPr/>
            </a:pPr>
            <a:endParaRPr lang="en-US"/>
          </a:p>
        </p:txBody>
      </p:sp>
      <p:sp>
        <p:nvSpPr>
          <p:cNvPr id="5123" name="Rectangle 3">
            <a:extLst>
              <a:ext uri="{FF2B5EF4-FFF2-40B4-BE49-F238E27FC236}">
                <a16:creationId xmlns:a16="http://schemas.microsoft.com/office/drawing/2014/main" id="{61D21763-C6C5-406C-86DB-C5D9602D63F9}"/>
              </a:ext>
            </a:extLst>
          </p:cNvPr>
          <p:cNvSpPr>
            <a:spLocks noGrp="1" noChangeArrowheads="1"/>
          </p:cNvSpPr>
          <p:nvPr>
            <p:ph type="sldNum" sz="quarter" idx="4"/>
          </p:nvPr>
        </p:nvSpPr>
        <p:spPr bwMode="auto">
          <a:xfrm>
            <a:off x="8737600" y="6248400"/>
            <a:ext cx="2844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Black" panose="020B0A04020102090204" pitchFamily="34" charset="0"/>
              </a:defRPr>
            </a:lvl1pPr>
          </a:lstStyle>
          <a:p>
            <a:fld id="{3F4A7B9E-CBB7-405C-975A-357062FED423}" type="slidenum">
              <a:rPr lang="en-US" altLang="en-US"/>
              <a:pPr/>
              <a:t>‹#›</a:t>
            </a:fld>
            <a:endParaRPr lang="en-US" altLang="en-US"/>
          </a:p>
        </p:txBody>
      </p:sp>
      <p:grpSp>
        <p:nvGrpSpPr>
          <p:cNvPr id="1028" name="Group 4">
            <a:extLst>
              <a:ext uri="{FF2B5EF4-FFF2-40B4-BE49-F238E27FC236}">
                <a16:creationId xmlns:a16="http://schemas.microsoft.com/office/drawing/2014/main" id="{841D1CB7-8997-45EA-A1A8-D1BE78BBE52F}"/>
              </a:ext>
            </a:extLst>
          </p:cNvPr>
          <p:cNvGrpSpPr>
            <a:grpSpLocks/>
          </p:cNvGrpSpPr>
          <p:nvPr/>
        </p:nvGrpSpPr>
        <p:grpSpPr bwMode="auto">
          <a:xfrm>
            <a:off x="0" y="0"/>
            <a:ext cx="12192000" cy="546100"/>
            <a:chOff x="0" y="0"/>
            <a:chExt cx="5760" cy="344"/>
          </a:xfrm>
        </p:grpSpPr>
        <p:sp>
          <p:nvSpPr>
            <p:cNvPr id="5125" name="Rectangle 5">
              <a:extLst>
                <a:ext uri="{FF2B5EF4-FFF2-40B4-BE49-F238E27FC236}">
                  <a16:creationId xmlns:a16="http://schemas.microsoft.com/office/drawing/2014/main" id="{BD7E6A64-FF87-49BF-A112-70334DC751F6}"/>
                </a:ext>
              </a:extLst>
            </p:cNvPr>
            <p:cNvSpPr>
              <a:spLocks noChangeArrowheads="1"/>
            </p:cNvSpPr>
            <p:nvPr/>
          </p:nvSpPr>
          <p:spPr bwMode="auto">
            <a:xfrm>
              <a:off x="0" y="0"/>
              <a:ext cx="180" cy="336"/>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eaLnBrk="1" hangingPunct="1">
                <a:defRPr/>
              </a:pPr>
              <a:endParaRPr lang="en-US" sz="2400">
                <a:latin typeface="Times New Roman" pitchFamily="18" charset="0"/>
              </a:endParaRPr>
            </a:p>
          </p:txBody>
        </p:sp>
        <p:sp>
          <p:nvSpPr>
            <p:cNvPr id="5126" name="Rectangle 6">
              <a:extLst>
                <a:ext uri="{FF2B5EF4-FFF2-40B4-BE49-F238E27FC236}">
                  <a16:creationId xmlns:a16="http://schemas.microsoft.com/office/drawing/2014/main" id="{EAA8B51B-875F-4063-BB4E-230FAD74DB71}"/>
                </a:ext>
              </a:extLst>
            </p:cNvPr>
            <p:cNvSpPr>
              <a:spLocks noChangeArrowheads="1"/>
            </p:cNvSpPr>
            <p:nvPr/>
          </p:nvSpPr>
          <p:spPr bwMode="auto">
            <a:xfrm>
              <a:off x="260" y="85"/>
              <a:ext cx="5500" cy="173"/>
            </a:xfrm>
            <a:prstGeom prst="rect">
              <a:avLst/>
            </a:prstGeom>
            <a:gradFill rotWithShape="0">
              <a:gsLst>
                <a:gs pos="0">
                  <a:schemeClr val="bg2"/>
                </a:gs>
                <a:gs pos="100000">
                  <a:schemeClr val="bg1"/>
                </a:gs>
              </a:gsLst>
              <a:lin ang="0" scaled="1"/>
            </a:gradFill>
            <a:ln w="9525">
              <a:noFill/>
              <a:miter lim="800000"/>
              <a:headEnd/>
              <a:tailEnd/>
            </a:ln>
          </p:spPr>
          <p:txBody>
            <a:bodyPr/>
            <a:lstStyle/>
            <a:p>
              <a:pPr eaLnBrk="1" hangingPunct="1">
                <a:defRPr/>
              </a:pPr>
              <a:endParaRPr lang="en-US" sz="2400">
                <a:latin typeface="Times New Roman" pitchFamily="18" charset="0"/>
              </a:endParaRPr>
            </a:p>
          </p:txBody>
        </p:sp>
        <p:sp>
          <p:nvSpPr>
            <p:cNvPr id="5127" name="Rectangle 7">
              <a:extLst>
                <a:ext uri="{FF2B5EF4-FFF2-40B4-BE49-F238E27FC236}">
                  <a16:creationId xmlns:a16="http://schemas.microsoft.com/office/drawing/2014/main" id="{705F0236-CC65-4E78-9A19-DA77AEF9E9FD}"/>
                </a:ext>
              </a:extLst>
            </p:cNvPr>
            <p:cNvSpPr>
              <a:spLocks noChangeArrowheads="1"/>
            </p:cNvSpPr>
            <p:nvPr/>
          </p:nvSpPr>
          <p:spPr bwMode="auto">
            <a:xfrm>
              <a:off x="258" y="85"/>
              <a:ext cx="87" cy="89"/>
            </a:xfrm>
            <a:prstGeom prst="rect">
              <a:avLst/>
            </a:prstGeom>
            <a:solidFill>
              <a:schemeClr val="folHlink"/>
            </a:solidFill>
            <a:ln w="9525">
              <a:noFill/>
              <a:miter lim="800000"/>
              <a:headEnd/>
              <a:tailEnd/>
            </a:ln>
          </p:spPr>
          <p:txBody>
            <a:bodyPr/>
            <a:lstStyle/>
            <a:p>
              <a:pPr eaLnBrk="1" hangingPunct="1">
                <a:defRPr/>
              </a:pPr>
              <a:endParaRPr lang="en-US">
                <a:solidFill>
                  <a:schemeClr val="hlink"/>
                </a:solidFill>
                <a:latin typeface="Arial" charset="0"/>
              </a:endParaRPr>
            </a:p>
          </p:txBody>
        </p:sp>
        <p:sp>
          <p:nvSpPr>
            <p:cNvPr id="5128" name="Rectangle 8">
              <a:extLst>
                <a:ext uri="{FF2B5EF4-FFF2-40B4-BE49-F238E27FC236}">
                  <a16:creationId xmlns:a16="http://schemas.microsoft.com/office/drawing/2014/main" id="{B5706A6B-CB4B-4956-B89C-DC2AD7316F53}"/>
                </a:ext>
              </a:extLst>
            </p:cNvPr>
            <p:cNvSpPr>
              <a:spLocks noChangeArrowheads="1"/>
            </p:cNvSpPr>
            <p:nvPr/>
          </p:nvSpPr>
          <p:spPr bwMode="auto">
            <a:xfrm>
              <a:off x="345" y="0"/>
              <a:ext cx="88" cy="87"/>
            </a:xfrm>
            <a:prstGeom prst="rect">
              <a:avLst/>
            </a:prstGeom>
            <a:solidFill>
              <a:schemeClr val="folHlink"/>
            </a:solidFill>
            <a:ln w="9525">
              <a:noFill/>
              <a:miter lim="800000"/>
              <a:headEnd/>
              <a:tailEnd/>
            </a:ln>
          </p:spPr>
          <p:txBody>
            <a:bodyPr/>
            <a:lstStyle/>
            <a:p>
              <a:pPr eaLnBrk="1" hangingPunct="1">
                <a:defRPr/>
              </a:pPr>
              <a:endParaRPr lang="en-US">
                <a:solidFill>
                  <a:schemeClr val="hlink"/>
                </a:solidFill>
                <a:latin typeface="Arial" charset="0"/>
              </a:endParaRPr>
            </a:p>
          </p:txBody>
        </p:sp>
        <p:sp>
          <p:nvSpPr>
            <p:cNvPr id="5129" name="Rectangle 9">
              <a:extLst>
                <a:ext uri="{FF2B5EF4-FFF2-40B4-BE49-F238E27FC236}">
                  <a16:creationId xmlns:a16="http://schemas.microsoft.com/office/drawing/2014/main" id="{D5E955C7-E74B-4F28-9652-D5700BAA9DD7}"/>
                </a:ext>
              </a:extLst>
            </p:cNvPr>
            <p:cNvSpPr>
              <a:spLocks noChangeArrowheads="1"/>
            </p:cNvSpPr>
            <p:nvPr/>
          </p:nvSpPr>
          <p:spPr bwMode="auto">
            <a:xfrm>
              <a:off x="345" y="85"/>
              <a:ext cx="88" cy="89"/>
            </a:xfrm>
            <a:prstGeom prst="rect">
              <a:avLst/>
            </a:prstGeom>
            <a:solidFill>
              <a:schemeClr val="accent2"/>
            </a:solidFill>
            <a:ln w="9525">
              <a:noFill/>
              <a:miter lim="800000"/>
              <a:headEnd/>
              <a:tailEnd/>
            </a:ln>
          </p:spPr>
          <p:txBody>
            <a:bodyPr/>
            <a:lstStyle/>
            <a:p>
              <a:pPr eaLnBrk="1" hangingPunct="1">
                <a:defRPr/>
              </a:pPr>
              <a:endParaRPr lang="en-US">
                <a:solidFill>
                  <a:schemeClr val="accent2"/>
                </a:solidFill>
                <a:latin typeface="Arial" charset="0"/>
              </a:endParaRPr>
            </a:p>
          </p:txBody>
        </p:sp>
        <p:sp>
          <p:nvSpPr>
            <p:cNvPr id="5130" name="Rectangle 10">
              <a:extLst>
                <a:ext uri="{FF2B5EF4-FFF2-40B4-BE49-F238E27FC236}">
                  <a16:creationId xmlns:a16="http://schemas.microsoft.com/office/drawing/2014/main" id="{810071A1-A705-4F6B-A68B-AC7036EFC2D5}"/>
                </a:ext>
              </a:extLst>
            </p:cNvPr>
            <p:cNvSpPr>
              <a:spLocks noChangeArrowheads="1"/>
            </p:cNvSpPr>
            <p:nvPr/>
          </p:nvSpPr>
          <p:spPr bwMode="auto">
            <a:xfrm>
              <a:off x="173" y="173"/>
              <a:ext cx="86" cy="87"/>
            </a:xfrm>
            <a:prstGeom prst="rect">
              <a:avLst/>
            </a:prstGeom>
            <a:solidFill>
              <a:schemeClr val="folHlink"/>
            </a:solidFill>
            <a:ln w="9525">
              <a:noFill/>
              <a:miter lim="800000"/>
              <a:headEnd/>
              <a:tailEnd/>
            </a:ln>
          </p:spPr>
          <p:txBody>
            <a:bodyPr/>
            <a:lstStyle/>
            <a:p>
              <a:pPr eaLnBrk="1" hangingPunct="1">
                <a:defRPr/>
              </a:pPr>
              <a:endParaRPr lang="en-US">
                <a:solidFill>
                  <a:schemeClr val="hlink"/>
                </a:solidFill>
                <a:latin typeface="Arial" charset="0"/>
              </a:endParaRPr>
            </a:p>
          </p:txBody>
        </p:sp>
        <p:sp>
          <p:nvSpPr>
            <p:cNvPr id="5131" name="Rectangle 11">
              <a:extLst>
                <a:ext uri="{FF2B5EF4-FFF2-40B4-BE49-F238E27FC236}">
                  <a16:creationId xmlns:a16="http://schemas.microsoft.com/office/drawing/2014/main" id="{3767983E-7013-4743-AABC-80DD88939B61}"/>
                </a:ext>
              </a:extLst>
            </p:cNvPr>
            <p:cNvSpPr>
              <a:spLocks noChangeArrowheads="1"/>
            </p:cNvSpPr>
            <p:nvPr/>
          </p:nvSpPr>
          <p:spPr bwMode="auto">
            <a:xfrm>
              <a:off x="83" y="86"/>
              <a:ext cx="89" cy="87"/>
            </a:xfrm>
            <a:prstGeom prst="rect">
              <a:avLst/>
            </a:prstGeom>
            <a:solidFill>
              <a:schemeClr val="bg2"/>
            </a:solidFill>
            <a:ln w="9525">
              <a:noFill/>
              <a:miter lim="800000"/>
              <a:headEnd/>
              <a:tailEnd/>
            </a:ln>
          </p:spPr>
          <p:txBody>
            <a:bodyPr/>
            <a:lstStyle/>
            <a:p>
              <a:pPr eaLnBrk="1" hangingPunct="1">
                <a:defRPr/>
              </a:pPr>
              <a:endParaRPr lang="en-US" sz="2400">
                <a:latin typeface="Times New Roman" pitchFamily="18" charset="0"/>
              </a:endParaRPr>
            </a:p>
          </p:txBody>
        </p:sp>
        <p:sp>
          <p:nvSpPr>
            <p:cNvPr id="5132" name="Rectangle 12">
              <a:extLst>
                <a:ext uri="{FF2B5EF4-FFF2-40B4-BE49-F238E27FC236}">
                  <a16:creationId xmlns:a16="http://schemas.microsoft.com/office/drawing/2014/main" id="{A5AC72F0-CB12-4DFE-9586-A91BFB4220D2}"/>
                </a:ext>
              </a:extLst>
            </p:cNvPr>
            <p:cNvSpPr>
              <a:spLocks noChangeArrowheads="1"/>
            </p:cNvSpPr>
            <p:nvPr/>
          </p:nvSpPr>
          <p:spPr bwMode="auto">
            <a:xfrm>
              <a:off x="258" y="171"/>
              <a:ext cx="87" cy="87"/>
            </a:xfrm>
            <a:prstGeom prst="rect">
              <a:avLst/>
            </a:prstGeom>
            <a:solidFill>
              <a:schemeClr val="accent2"/>
            </a:solidFill>
            <a:ln w="9525">
              <a:noFill/>
              <a:miter lim="800000"/>
              <a:headEnd/>
              <a:tailEnd/>
            </a:ln>
          </p:spPr>
          <p:txBody>
            <a:bodyPr/>
            <a:lstStyle/>
            <a:p>
              <a:pPr eaLnBrk="1" hangingPunct="1">
                <a:defRPr/>
              </a:pPr>
              <a:endParaRPr lang="en-US">
                <a:solidFill>
                  <a:schemeClr val="accent2"/>
                </a:solidFill>
                <a:latin typeface="Arial" charset="0"/>
              </a:endParaRPr>
            </a:p>
          </p:txBody>
        </p:sp>
        <p:sp>
          <p:nvSpPr>
            <p:cNvPr id="5133" name="Rectangle 13">
              <a:extLst>
                <a:ext uri="{FF2B5EF4-FFF2-40B4-BE49-F238E27FC236}">
                  <a16:creationId xmlns:a16="http://schemas.microsoft.com/office/drawing/2014/main" id="{ED5EDD60-4FFF-4A3A-BF39-6FB5226E154F}"/>
                </a:ext>
              </a:extLst>
            </p:cNvPr>
            <p:cNvSpPr>
              <a:spLocks noChangeArrowheads="1"/>
            </p:cNvSpPr>
            <p:nvPr/>
          </p:nvSpPr>
          <p:spPr bwMode="auto">
            <a:xfrm>
              <a:off x="173" y="258"/>
              <a:ext cx="86" cy="86"/>
            </a:xfrm>
            <a:prstGeom prst="rect">
              <a:avLst/>
            </a:prstGeom>
            <a:solidFill>
              <a:schemeClr val="accent2"/>
            </a:solidFill>
            <a:ln w="9525">
              <a:noFill/>
              <a:miter lim="800000"/>
              <a:headEnd/>
              <a:tailEnd/>
            </a:ln>
          </p:spPr>
          <p:txBody>
            <a:bodyPr/>
            <a:lstStyle/>
            <a:p>
              <a:pPr eaLnBrk="1" hangingPunct="1">
                <a:defRPr/>
              </a:pPr>
              <a:endParaRPr lang="en-US">
                <a:solidFill>
                  <a:schemeClr val="accent2"/>
                </a:solidFill>
                <a:latin typeface="Arial" charset="0"/>
              </a:endParaRPr>
            </a:p>
          </p:txBody>
        </p:sp>
      </p:grpSp>
      <p:sp>
        <p:nvSpPr>
          <p:cNvPr id="1029" name="Rectangle 14">
            <a:extLst>
              <a:ext uri="{FF2B5EF4-FFF2-40B4-BE49-F238E27FC236}">
                <a16:creationId xmlns:a16="http://schemas.microsoft.com/office/drawing/2014/main" id="{11DAD110-4406-4494-93F5-B008468AB6F1}"/>
              </a:ext>
            </a:extLst>
          </p:cNvPr>
          <p:cNvSpPr>
            <a:spLocks noGrp="1" noChangeArrowheads="1"/>
          </p:cNvSpPr>
          <p:nvPr>
            <p:ph type="title"/>
          </p:nvPr>
        </p:nvSpPr>
        <p:spPr bwMode="auto">
          <a:xfrm>
            <a:off x="609600" y="457200"/>
            <a:ext cx="10972800"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30" name="Rectangle 15">
            <a:extLst>
              <a:ext uri="{FF2B5EF4-FFF2-40B4-BE49-F238E27FC236}">
                <a16:creationId xmlns:a16="http://schemas.microsoft.com/office/drawing/2014/main" id="{7879F9A9-172A-4ADA-830F-80CFEBE45339}"/>
              </a:ext>
            </a:extLst>
          </p:cNvPr>
          <p:cNvSpPr>
            <a:spLocks noGrp="1" noChangeArrowheads="1"/>
          </p:cNvSpPr>
          <p:nvPr>
            <p:ph type="body" idx="1"/>
          </p:nvPr>
        </p:nvSpPr>
        <p:spPr bwMode="auto">
          <a:xfrm>
            <a:off x="609600" y="1981200"/>
            <a:ext cx="10972800" cy="3886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5136" name="Rectangle 16">
            <a:extLst>
              <a:ext uri="{FF2B5EF4-FFF2-40B4-BE49-F238E27FC236}">
                <a16:creationId xmlns:a16="http://schemas.microsoft.com/office/drawing/2014/main" id="{01520928-4C88-40F1-988A-20405169CCE4}"/>
              </a:ext>
            </a:extLst>
          </p:cNvPr>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83843" r:id="rId1"/>
    <p:sldLayoutId id="2147483832" r:id="rId2"/>
    <p:sldLayoutId id="2147483833" r:id="rId3"/>
    <p:sldLayoutId id="2147483834" r:id="rId4"/>
    <p:sldLayoutId id="2147483835" r:id="rId5"/>
    <p:sldLayoutId id="2147483836" r:id="rId6"/>
    <p:sldLayoutId id="2147483837" r:id="rId7"/>
    <p:sldLayoutId id="2147483838" r:id="rId8"/>
    <p:sldLayoutId id="2147483839" r:id="rId9"/>
    <p:sldLayoutId id="2147483840" r:id="rId10"/>
    <p:sldLayoutId id="2147483841" r:id="rId11"/>
    <p:sldLayoutId id="2147483842" r:id="rId12"/>
  </p:sldLayoutIdLst>
  <p:txStyles>
    <p:titleStyle>
      <a:lvl1pPr algn="l" rtl="0" eaLnBrk="0" fontAlgn="base" hangingPunct="0">
        <a:spcBef>
          <a:spcPct val="0"/>
        </a:spcBef>
        <a:spcAft>
          <a:spcPct val="0"/>
        </a:spcAft>
        <a:defRPr sz="4400">
          <a:solidFill>
            <a:schemeClr val="tx1"/>
          </a:solidFill>
          <a:latin typeface="+mj-lt"/>
          <a:ea typeface="+mj-ea"/>
          <a:cs typeface="+mj-cs"/>
        </a:defRPr>
      </a:lvl1pPr>
      <a:lvl2pPr algn="l" rtl="0" eaLnBrk="0" fontAlgn="base" hangingPunct="0">
        <a:spcBef>
          <a:spcPct val="0"/>
        </a:spcBef>
        <a:spcAft>
          <a:spcPct val="0"/>
        </a:spcAft>
        <a:defRPr sz="4400">
          <a:solidFill>
            <a:schemeClr val="tx1"/>
          </a:solidFill>
          <a:latin typeface="Arial" charset="0"/>
        </a:defRPr>
      </a:lvl2pPr>
      <a:lvl3pPr algn="l" rtl="0" eaLnBrk="0" fontAlgn="base" hangingPunct="0">
        <a:spcBef>
          <a:spcPct val="0"/>
        </a:spcBef>
        <a:spcAft>
          <a:spcPct val="0"/>
        </a:spcAft>
        <a:defRPr sz="4400">
          <a:solidFill>
            <a:schemeClr val="tx1"/>
          </a:solidFill>
          <a:latin typeface="Arial" charset="0"/>
        </a:defRPr>
      </a:lvl3pPr>
      <a:lvl4pPr algn="l" rtl="0" eaLnBrk="0" fontAlgn="base" hangingPunct="0">
        <a:spcBef>
          <a:spcPct val="0"/>
        </a:spcBef>
        <a:spcAft>
          <a:spcPct val="0"/>
        </a:spcAft>
        <a:defRPr sz="4400">
          <a:solidFill>
            <a:schemeClr val="tx1"/>
          </a:solidFill>
          <a:latin typeface="Arial" charset="0"/>
        </a:defRPr>
      </a:lvl4pPr>
      <a:lvl5pPr algn="l" rtl="0" eaLnBrk="0" fontAlgn="base" hangingPunct="0">
        <a:spcBef>
          <a:spcPct val="0"/>
        </a:spcBef>
        <a:spcAft>
          <a:spcPct val="0"/>
        </a:spcAft>
        <a:defRPr sz="4400">
          <a:solidFill>
            <a:schemeClr val="tx1"/>
          </a:solidFill>
          <a:latin typeface="Arial" charset="0"/>
        </a:defRPr>
      </a:lvl5pPr>
      <a:lvl6pPr marL="457200" algn="l" rtl="0" fontAlgn="base">
        <a:spcBef>
          <a:spcPct val="0"/>
        </a:spcBef>
        <a:spcAft>
          <a:spcPct val="0"/>
        </a:spcAft>
        <a:defRPr sz="4400">
          <a:solidFill>
            <a:schemeClr val="tx1"/>
          </a:solidFill>
          <a:latin typeface="Arial" charset="0"/>
        </a:defRPr>
      </a:lvl6pPr>
      <a:lvl7pPr marL="914400" algn="l" rtl="0" fontAlgn="base">
        <a:spcBef>
          <a:spcPct val="0"/>
        </a:spcBef>
        <a:spcAft>
          <a:spcPct val="0"/>
        </a:spcAft>
        <a:defRPr sz="4400">
          <a:solidFill>
            <a:schemeClr val="tx1"/>
          </a:solidFill>
          <a:latin typeface="Arial" charset="0"/>
        </a:defRPr>
      </a:lvl7pPr>
      <a:lvl8pPr marL="1371600" algn="l" rtl="0" fontAlgn="base">
        <a:spcBef>
          <a:spcPct val="0"/>
        </a:spcBef>
        <a:spcAft>
          <a:spcPct val="0"/>
        </a:spcAft>
        <a:defRPr sz="4400">
          <a:solidFill>
            <a:schemeClr val="tx1"/>
          </a:solidFill>
          <a:latin typeface="Arial" charset="0"/>
        </a:defRPr>
      </a:lvl8pPr>
      <a:lvl9pPr marL="1828800" algn="l" rtl="0" fontAlgn="base">
        <a:spcBef>
          <a:spcPct val="0"/>
        </a:spcBef>
        <a:spcAft>
          <a:spcPct val="0"/>
        </a:spcAft>
        <a:defRPr sz="4400">
          <a:solidFill>
            <a:schemeClr val="tx1"/>
          </a:solidFill>
          <a:latin typeface="Arial" charset="0"/>
        </a:defRPr>
      </a:lvl9pPr>
    </p:titleStyle>
    <p:bodyStyle>
      <a:lvl1pPr marL="342900" indent="-342900" algn="l" rtl="0" eaLnBrk="0" fontAlgn="base" hangingPunct="0">
        <a:spcBef>
          <a:spcPct val="20000"/>
        </a:spcBef>
        <a:spcAft>
          <a:spcPct val="0"/>
        </a:spcAft>
        <a:buClr>
          <a:schemeClr val="bg2"/>
        </a:buClr>
        <a:buSzPct val="75000"/>
        <a:buFont typeface="Wingdings" panose="05000000000000000000"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80000"/>
        <a:buFont typeface="Wingdings" panose="05000000000000000000" pitchFamily="2" charset="2"/>
        <a:buChar char="¨"/>
        <a:defRPr sz="2800">
          <a:solidFill>
            <a:schemeClr val="tx1"/>
          </a:solidFill>
          <a:latin typeface="+mn-lt"/>
        </a:defRPr>
      </a:lvl2pPr>
      <a:lvl3pPr marL="1143000" indent="-228600" algn="l" rtl="0" eaLnBrk="0" fontAlgn="base" hangingPunct="0">
        <a:spcBef>
          <a:spcPct val="20000"/>
        </a:spcBef>
        <a:spcAft>
          <a:spcPct val="0"/>
        </a:spcAft>
        <a:buClr>
          <a:schemeClr val="bg2"/>
        </a:buClr>
        <a:buSzPct val="65000"/>
        <a:buFont typeface="Wingdings" panose="05000000000000000000"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70000"/>
        <a:buFont typeface="Wingdings" panose="05000000000000000000" pitchFamily="2" charset="2"/>
        <a:buChar char="¨"/>
        <a:defRPr sz="2000">
          <a:solidFill>
            <a:schemeClr val="tx1"/>
          </a:solidFill>
          <a:latin typeface="+mn-lt"/>
        </a:defRPr>
      </a:lvl4pPr>
      <a:lvl5pPr marL="2057400" indent="-228600" algn="l" rtl="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mn-lt"/>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hyperlink" Target="https://comp3700.otterbein.engineering/stucki/demos/first_html5.html" TargetMode="External"/><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480ED8C6-1E71-45D2-9775-8382707711A1}"/>
              </a:ext>
            </a:extLst>
          </p:cNvPr>
          <p:cNvSpPr>
            <a:spLocks noGrp="1" noChangeArrowheads="1"/>
          </p:cNvSpPr>
          <p:nvPr>
            <p:ph type="ctrTitle"/>
          </p:nvPr>
        </p:nvSpPr>
        <p:spPr>
          <a:xfrm>
            <a:off x="4419600" y="1828800"/>
            <a:ext cx="4038600" cy="2209800"/>
          </a:xfrm>
        </p:spPr>
        <p:txBody>
          <a:bodyPr/>
          <a:lstStyle/>
          <a:p>
            <a:pPr algn="ctr" eaLnBrk="1" hangingPunct="1">
              <a:spcBef>
                <a:spcPts val="1200"/>
              </a:spcBef>
            </a:pPr>
            <a:r>
              <a:rPr lang="en-US" altLang="en-US" sz="4600">
                <a:ea typeface="ＭＳ Ｐゴシック" panose="020B0600070205080204" pitchFamily="34" charset="-128"/>
              </a:rPr>
              <a:t>Introduction to</a:t>
            </a:r>
            <a:br>
              <a:rPr lang="en-US" altLang="en-US" sz="4600">
                <a:ea typeface="ＭＳ Ｐゴシック" panose="020B0600070205080204" pitchFamily="34" charset="-128"/>
              </a:rPr>
            </a:br>
            <a:r>
              <a:rPr lang="en-US" altLang="en-US" sz="5400">
                <a:ea typeface="ＭＳ Ｐゴシック" panose="020B0600070205080204" pitchFamily="34" charset="-128"/>
              </a:rPr>
              <a:t>HTML5</a:t>
            </a:r>
          </a:p>
        </p:txBody>
      </p:sp>
      <p:pic>
        <p:nvPicPr>
          <p:cNvPr id="3076" name="Picture 4" descr="HTML5_Badge_256">
            <a:extLst>
              <a:ext uri="{FF2B5EF4-FFF2-40B4-BE49-F238E27FC236}">
                <a16:creationId xmlns:a16="http://schemas.microsoft.com/office/drawing/2014/main" id="{F39883F2-8893-4D19-9662-2B6C6279701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82000" y="1981200"/>
            <a:ext cx="1981200" cy="19812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a:extLst>
              <a:ext uri="{FF2B5EF4-FFF2-40B4-BE49-F238E27FC236}">
                <a16:creationId xmlns:a16="http://schemas.microsoft.com/office/drawing/2014/main" id="{0C72AA04-37BC-4026-AAC5-6F5507F4885D}"/>
              </a:ext>
            </a:extLst>
          </p:cNvPr>
          <p:cNvSpPr>
            <a:spLocks noGrp="1" noChangeArrowheads="1"/>
          </p:cNvSpPr>
          <p:nvPr>
            <p:ph type="title" idx="4294967295"/>
          </p:nvPr>
        </p:nvSpPr>
        <p:spPr>
          <a:xfrm>
            <a:off x="1981200" y="457200"/>
            <a:ext cx="8229600" cy="838200"/>
          </a:xfrm>
        </p:spPr>
        <p:txBody>
          <a:bodyPr/>
          <a:lstStyle/>
          <a:p>
            <a:pPr algn="ctr"/>
            <a:r>
              <a:rPr lang="en-US" altLang="en-US" sz="4000"/>
              <a:t>The &lt;html&gt; Element</a:t>
            </a:r>
          </a:p>
        </p:txBody>
      </p:sp>
      <p:cxnSp>
        <p:nvCxnSpPr>
          <p:cNvPr id="5" name="Straight Connector 4">
            <a:extLst>
              <a:ext uri="{FF2B5EF4-FFF2-40B4-BE49-F238E27FC236}">
                <a16:creationId xmlns:a16="http://schemas.microsoft.com/office/drawing/2014/main" id="{1E5EABA5-5661-4A3C-AE74-60000DA2B17A}"/>
              </a:ext>
            </a:extLst>
          </p:cNvPr>
          <p:cNvCxnSpPr/>
          <p:nvPr/>
        </p:nvCxnSpPr>
        <p:spPr bwMode="auto">
          <a:xfrm>
            <a:off x="1524000" y="1371600"/>
            <a:ext cx="9144000" cy="0"/>
          </a:xfrm>
          <a:prstGeom prst="line">
            <a:avLst/>
          </a:prstGeom>
          <a:solidFill>
            <a:schemeClr val="accent1"/>
          </a:solidFill>
          <a:ln w="15875" cap="flat" cmpd="sng" algn="ctr">
            <a:solidFill>
              <a:schemeClr val="accent6">
                <a:lumMod val="25000"/>
              </a:schemeClr>
            </a:solidFill>
            <a:prstDash val="solid"/>
            <a:round/>
            <a:headEnd type="none" w="med" len="med"/>
            <a:tailEnd type="none" w="med" len="med"/>
          </a:ln>
          <a:effectLst/>
        </p:spPr>
      </p:cxnSp>
      <p:sp>
        <p:nvSpPr>
          <p:cNvPr id="47108" name="Text Box 4">
            <a:extLst>
              <a:ext uri="{FF2B5EF4-FFF2-40B4-BE49-F238E27FC236}">
                <a16:creationId xmlns:a16="http://schemas.microsoft.com/office/drawing/2014/main" id="{434EB959-90E6-4FAD-AD50-27EB57F9C040}"/>
              </a:ext>
            </a:extLst>
          </p:cNvPr>
          <p:cNvSpPr txBox="1">
            <a:spLocks noChangeArrowheads="1"/>
          </p:cNvSpPr>
          <p:nvPr/>
        </p:nvSpPr>
        <p:spPr bwMode="auto">
          <a:xfrm>
            <a:off x="1905000" y="1752601"/>
            <a:ext cx="689163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a:t>This is what the &lt;html&gt; element starting tag looked like in XHTML:</a:t>
            </a:r>
          </a:p>
        </p:txBody>
      </p:sp>
      <p:sp>
        <p:nvSpPr>
          <p:cNvPr id="47109" name="Rectangle 3">
            <a:extLst>
              <a:ext uri="{FF2B5EF4-FFF2-40B4-BE49-F238E27FC236}">
                <a16:creationId xmlns:a16="http://schemas.microsoft.com/office/drawing/2014/main" id="{CB1AED86-8DE5-4D52-9516-CFE53B4180EA}"/>
              </a:ext>
            </a:extLst>
          </p:cNvPr>
          <p:cNvSpPr>
            <a:spLocks noChangeArrowheads="1"/>
          </p:cNvSpPr>
          <p:nvPr/>
        </p:nvSpPr>
        <p:spPr bwMode="auto">
          <a:xfrm>
            <a:off x="1981200" y="2362200"/>
            <a:ext cx="8077200" cy="685800"/>
          </a:xfrm>
          <a:prstGeom prst="rect">
            <a:avLst/>
          </a:prstGeom>
          <a:solidFill>
            <a:srgbClr val="FFFF00"/>
          </a:solidFill>
          <a:ln w="9525">
            <a:solidFill>
              <a:schemeClr val="tx1"/>
            </a:solidFill>
            <a:miter lim="800000"/>
            <a:headEnd/>
            <a:tailEnd/>
          </a:ln>
        </p:spPr>
        <p:txBody>
          <a:bodyPr/>
          <a:lstStyle>
            <a:lvl1pPr marL="342900" indent="-342900">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9pPr>
          </a:lstStyle>
          <a:p>
            <a:pPr eaLnBrk="1" hangingPunct="1">
              <a:buFont typeface="Wingdings" panose="05000000000000000000" pitchFamily="2" charset="2"/>
              <a:buNone/>
            </a:pPr>
            <a:r>
              <a:rPr lang="en-US" altLang="en-US" sz="1600" b="1">
                <a:latin typeface="Courier New" panose="02070309020205020404" pitchFamily="49" charset="0"/>
              </a:rPr>
              <a:t>&lt;html xmlns="http://www.w3.org/1999/xhtml" xml:lang="en" lang="en"&gt;</a:t>
            </a:r>
          </a:p>
        </p:txBody>
      </p:sp>
      <p:sp>
        <p:nvSpPr>
          <p:cNvPr id="47110" name="Text Box 6">
            <a:extLst>
              <a:ext uri="{FF2B5EF4-FFF2-40B4-BE49-F238E27FC236}">
                <a16:creationId xmlns:a16="http://schemas.microsoft.com/office/drawing/2014/main" id="{A63BB54C-795E-4AC7-87CA-F9CF85413DFA}"/>
              </a:ext>
            </a:extLst>
          </p:cNvPr>
          <p:cNvSpPr txBox="1">
            <a:spLocks noChangeArrowheads="1"/>
          </p:cNvSpPr>
          <p:nvPr/>
        </p:nvSpPr>
        <p:spPr bwMode="auto">
          <a:xfrm>
            <a:off x="1905000" y="3352801"/>
            <a:ext cx="35496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a:t>Again, HTML5 simplifies this line:</a:t>
            </a:r>
          </a:p>
        </p:txBody>
      </p:sp>
      <p:sp>
        <p:nvSpPr>
          <p:cNvPr id="47111" name="Rectangle 3">
            <a:extLst>
              <a:ext uri="{FF2B5EF4-FFF2-40B4-BE49-F238E27FC236}">
                <a16:creationId xmlns:a16="http://schemas.microsoft.com/office/drawing/2014/main" id="{86C3DCF9-E907-4400-9609-FBE392CBE4ED}"/>
              </a:ext>
            </a:extLst>
          </p:cNvPr>
          <p:cNvSpPr>
            <a:spLocks noChangeArrowheads="1"/>
          </p:cNvSpPr>
          <p:nvPr/>
        </p:nvSpPr>
        <p:spPr bwMode="auto">
          <a:xfrm>
            <a:off x="1981200" y="3962400"/>
            <a:ext cx="8077200" cy="381000"/>
          </a:xfrm>
          <a:prstGeom prst="rect">
            <a:avLst/>
          </a:prstGeom>
          <a:solidFill>
            <a:srgbClr val="FFFF00"/>
          </a:solidFill>
          <a:ln w="9525">
            <a:solidFill>
              <a:schemeClr val="tx1"/>
            </a:solidFill>
            <a:miter lim="800000"/>
            <a:headEnd/>
            <a:tailEnd/>
          </a:ln>
        </p:spPr>
        <p:txBody>
          <a:bodyPr/>
          <a:lstStyle>
            <a:lvl1pPr marL="342900" indent="-342900">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9pPr>
          </a:lstStyle>
          <a:p>
            <a:pPr eaLnBrk="1" hangingPunct="1">
              <a:buFont typeface="Wingdings" panose="05000000000000000000" pitchFamily="2" charset="2"/>
              <a:buNone/>
            </a:pPr>
            <a:r>
              <a:rPr lang="en-US" altLang="en-US" sz="1600" b="1">
                <a:latin typeface="Courier New" panose="02070309020205020404" pitchFamily="49" charset="0"/>
              </a:rPr>
              <a:t>&lt;html lang="en"&gt;</a:t>
            </a:r>
          </a:p>
        </p:txBody>
      </p:sp>
      <p:sp>
        <p:nvSpPr>
          <p:cNvPr id="47114" name="Text Box 10">
            <a:extLst>
              <a:ext uri="{FF2B5EF4-FFF2-40B4-BE49-F238E27FC236}">
                <a16:creationId xmlns:a16="http://schemas.microsoft.com/office/drawing/2014/main" id="{F297E04A-9E1D-496E-8F4C-AC060256475E}"/>
              </a:ext>
            </a:extLst>
          </p:cNvPr>
          <p:cNvSpPr txBox="1">
            <a:spLocks noChangeArrowheads="1"/>
          </p:cNvSpPr>
          <p:nvPr/>
        </p:nvSpPr>
        <p:spPr bwMode="auto">
          <a:xfrm>
            <a:off x="1981200" y="5943601"/>
            <a:ext cx="8077200" cy="606425"/>
          </a:xfrm>
          <a:prstGeom prst="rect">
            <a:avLst/>
          </a:prstGeom>
          <a:solidFill>
            <a:srgbClr val="CCFFCC"/>
          </a:soli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ts val="600"/>
              </a:spcBef>
              <a:spcAft>
                <a:spcPts val="600"/>
              </a:spcAft>
            </a:pPr>
            <a:r>
              <a:rPr lang="en-US" altLang="en-US" sz="1600"/>
              <a:t>Each of the world’s major languages has a two-character code, e.g. Spanish = "es", French = "fr", German = "de", Chinese = "zh", Arabic = "ar".</a:t>
            </a:r>
            <a:endParaRPr lang="en-IN" altLang="en-US" sz="1600"/>
          </a:p>
        </p:txBody>
      </p:sp>
      <p:sp>
        <p:nvSpPr>
          <p:cNvPr id="47116" name="Text Box 12">
            <a:extLst>
              <a:ext uri="{FF2B5EF4-FFF2-40B4-BE49-F238E27FC236}">
                <a16:creationId xmlns:a16="http://schemas.microsoft.com/office/drawing/2014/main" id="{9CC3D786-8C58-47E5-8C65-DBB4F3713091}"/>
              </a:ext>
            </a:extLst>
          </p:cNvPr>
          <p:cNvSpPr txBox="1">
            <a:spLocks noChangeArrowheads="1"/>
          </p:cNvSpPr>
          <p:nvPr/>
        </p:nvSpPr>
        <p:spPr bwMode="auto">
          <a:xfrm>
            <a:off x="1981200" y="4724400"/>
            <a:ext cx="8077200" cy="941388"/>
          </a:xfrm>
          <a:prstGeom prst="rect">
            <a:avLst/>
          </a:prstGeom>
          <a:solidFill>
            <a:srgbClr val="99CCFF"/>
          </a:soli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ts val="600"/>
              </a:spcBef>
              <a:spcAft>
                <a:spcPts val="600"/>
              </a:spcAft>
            </a:pPr>
            <a:r>
              <a:rPr lang="en-US" altLang="en-US"/>
              <a:t>The </a:t>
            </a:r>
            <a:r>
              <a:rPr lang="en-US" altLang="en-US" b="1"/>
              <a:t>lang</a:t>
            </a:r>
            <a:r>
              <a:rPr lang="en-US" altLang="en-US"/>
              <a:t> attribute in the &lt;html&gt; element declares which language the page content is in.  Though not strictly required, it should always be specified, as it can assist search engines and screen readers.</a:t>
            </a:r>
            <a:endParaRPr lang="en-IN" alt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a:extLst>
              <a:ext uri="{FF2B5EF4-FFF2-40B4-BE49-F238E27FC236}">
                <a16:creationId xmlns:a16="http://schemas.microsoft.com/office/drawing/2014/main" id="{BEDA97A8-24BC-42B5-AA9F-67189BB211DE}"/>
              </a:ext>
            </a:extLst>
          </p:cNvPr>
          <p:cNvSpPr>
            <a:spLocks noGrp="1" noChangeArrowheads="1"/>
          </p:cNvSpPr>
          <p:nvPr>
            <p:ph type="title" idx="4294967295"/>
          </p:nvPr>
        </p:nvSpPr>
        <p:spPr>
          <a:xfrm>
            <a:off x="1981200" y="457200"/>
            <a:ext cx="8229600" cy="838200"/>
          </a:xfrm>
        </p:spPr>
        <p:txBody>
          <a:bodyPr/>
          <a:lstStyle/>
          <a:p>
            <a:pPr algn="ctr"/>
            <a:r>
              <a:rPr lang="en-US" altLang="en-US" sz="4000"/>
              <a:t>The &lt;head&gt; Element</a:t>
            </a:r>
          </a:p>
        </p:txBody>
      </p:sp>
      <p:cxnSp>
        <p:nvCxnSpPr>
          <p:cNvPr id="5" name="Straight Connector 4">
            <a:extLst>
              <a:ext uri="{FF2B5EF4-FFF2-40B4-BE49-F238E27FC236}">
                <a16:creationId xmlns:a16="http://schemas.microsoft.com/office/drawing/2014/main" id="{6A0E3120-1982-444B-B7D4-6D7014602E87}"/>
              </a:ext>
            </a:extLst>
          </p:cNvPr>
          <p:cNvCxnSpPr/>
          <p:nvPr/>
        </p:nvCxnSpPr>
        <p:spPr bwMode="auto">
          <a:xfrm>
            <a:off x="1524000" y="1371600"/>
            <a:ext cx="9144000" cy="0"/>
          </a:xfrm>
          <a:prstGeom prst="line">
            <a:avLst/>
          </a:prstGeom>
          <a:solidFill>
            <a:schemeClr val="accent1"/>
          </a:solidFill>
          <a:ln w="15875" cap="flat" cmpd="sng" algn="ctr">
            <a:solidFill>
              <a:schemeClr val="accent6">
                <a:lumMod val="25000"/>
              </a:schemeClr>
            </a:solidFill>
            <a:prstDash val="solid"/>
            <a:round/>
            <a:headEnd type="none" w="med" len="med"/>
            <a:tailEnd type="none" w="med" len="med"/>
          </a:ln>
          <a:effectLst/>
        </p:spPr>
      </p:cxnSp>
      <p:sp>
        <p:nvSpPr>
          <p:cNvPr id="49156" name="Text Box 4">
            <a:extLst>
              <a:ext uri="{FF2B5EF4-FFF2-40B4-BE49-F238E27FC236}">
                <a16:creationId xmlns:a16="http://schemas.microsoft.com/office/drawing/2014/main" id="{603C2B5D-6693-4DBE-AE80-9116011E209F}"/>
              </a:ext>
            </a:extLst>
          </p:cNvPr>
          <p:cNvSpPr txBox="1">
            <a:spLocks noChangeArrowheads="1"/>
          </p:cNvSpPr>
          <p:nvPr/>
        </p:nvSpPr>
        <p:spPr bwMode="auto">
          <a:xfrm>
            <a:off x="1905000" y="1524001"/>
            <a:ext cx="4459298"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a:t>Here is a typical XHTML &lt;head&gt; element:</a:t>
            </a:r>
          </a:p>
        </p:txBody>
      </p:sp>
      <p:sp>
        <p:nvSpPr>
          <p:cNvPr id="49157" name="Rectangle 3">
            <a:extLst>
              <a:ext uri="{FF2B5EF4-FFF2-40B4-BE49-F238E27FC236}">
                <a16:creationId xmlns:a16="http://schemas.microsoft.com/office/drawing/2014/main" id="{EEABCB4F-34F0-45B9-BD02-75400066B121}"/>
              </a:ext>
            </a:extLst>
          </p:cNvPr>
          <p:cNvSpPr>
            <a:spLocks noChangeArrowheads="1"/>
          </p:cNvSpPr>
          <p:nvPr/>
        </p:nvSpPr>
        <p:spPr bwMode="auto">
          <a:xfrm>
            <a:off x="1981200" y="1981200"/>
            <a:ext cx="8077200" cy="1371600"/>
          </a:xfrm>
          <a:prstGeom prst="rect">
            <a:avLst/>
          </a:prstGeom>
          <a:solidFill>
            <a:srgbClr val="FFFF00"/>
          </a:solidFill>
          <a:ln w="9525">
            <a:solidFill>
              <a:schemeClr val="tx1"/>
            </a:solidFill>
            <a:miter lim="800000"/>
            <a:headEnd/>
            <a:tailEnd/>
          </a:ln>
        </p:spPr>
        <p:txBody>
          <a:bodyPr/>
          <a:lstStyle>
            <a:lvl1pPr marL="342900" indent="-342900">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9pPr>
          </a:lstStyle>
          <a:p>
            <a:pPr>
              <a:buFont typeface="Wingdings" panose="05000000000000000000" pitchFamily="2" charset="2"/>
              <a:buNone/>
            </a:pPr>
            <a:r>
              <a:rPr lang="en-US" altLang="en-US" sz="1400" b="1">
                <a:latin typeface="Courier New" panose="02070309020205020404" pitchFamily="49" charset="0"/>
              </a:rPr>
              <a:t>&lt;head&gt;</a:t>
            </a:r>
          </a:p>
          <a:p>
            <a:pPr>
              <a:buFont typeface="Wingdings" panose="05000000000000000000" pitchFamily="2" charset="2"/>
              <a:buNone/>
            </a:pPr>
            <a:r>
              <a:rPr lang="en-US" altLang="en-US" sz="1400" b="1">
                <a:latin typeface="Courier New" panose="02070309020205020404" pitchFamily="49" charset="0"/>
              </a:rPr>
              <a:t>  &lt;meta http-equiv="Content-type" content="text/html; charset=UTF-8" /&gt;</a:t>
            </a:r>
          </a:p>
          <a:p>
            <a:pPr>
              <a:buFont typeface="Wingdings" panose="05000000000000000000" pitchFamily="2" charset="2"/>
              <a:buNone/>
            </a:pPr>
            <a:r>
              <a:rPr lang="en-US" altLang="en-US" sz="1400" b="1">
                <a:latin typeface="Courier New" panose="02070309020205020404" pitchFamily="49" charset="0"/>
              </a:rPr>
              <a:t>  &lt;title&gt;My First XHTML Page&lt;/title&gt;</a:t>
            </a:r>
          </a:p>
          <a:p>
            <a:pPr>
              <a:buFont typeface="Wingdings" panose="05000000000000000000" pitchFamily="2" charset="2"/>
              <a:buNone/>
            </a:pPr>
            <a:r>
              <a:rPr lang="en-US" altLang="en-US" sz="1400" b="1">
                <a:latin typeface="Courier New" panose="02070309020205020404" pitchFamily="49" charset="0"/>
              </a:rPr>
              <a:t>  &lt;link rel="stylesheet" type="text/css" href="style.css" /&gt;</a:t>
            </a:r>
          </a:p>
          <a:p>
            <a:pPr>
              <a:buFont typeface="Wingdings" panose="05000000000000000000" pitchFamily="2" charset="2"/>
              <a:buNone/>
            </a:pPr>
            <a:r>
              <a:rPr lang="en-US" altLang="en-US" sz="1400" b="1">
                <a:latin typeface="Courier New" panose="02070309020205020404" pitchFamily="49" charset="0"/>
              </a:rPr>
              <a:t>&lt;/head&gt;</a:t>
            </a:r>
          </a:p>
        </p:txBody>
      </p:sp>
      <p:sp>
        <p:nvSpPr>
          <p:cNvPr id="49158" name="Text Box 6">
            <a:extLst>
              <a:ext uri="{FF2B5EF4-FFF2-40B4-BE49-F238E27FC236}">
                <a16:creationId xmlns:a16="http://schemas.microsoft.com/office/drawing/2014/main" id="{62960963-9800-4536-9ECD-3AC4826CB188}"/>
              </a:ext>
            </a:extLst>
          </p:cNvPr>
          <p:cNvSpPr txBox="1">
            <a:spLocks noChangeArrowheads="1"/>
          </p:cNvSpPr>
          <p:nvPr/>
        </p:nvSpPr>
        <p:spPr bwMode="auto">
          <a:xfrm>
            <a:off x="1981200" y="3505201"/>
            <a:ext cx="26479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a:t>And the HTML5 version:</a:t>
            </a:r>
          </a:p>
        </p:txBody>
      </p:sp>
      <p:sp>
        <p:nvSpPr>
          <p:cNvPr id="49161" name="Text Box 9">
            <a:extLst>
              <a:ext uri="{FF2B5EF4-FFF2-40B4-BE49-F238E27FC236}">
                <a16:creationId xmlns:a16="http://schemas.microsoft.com/office/drawing/2014/main" id="{07D5B205-6FCB-45CF-8682-85E0A7860860}"/>
              </a:ext>
            </a:extLst>
          </p:cNvPr>
          <p:cNvSpPr txBox="1">
            <a:spLocks noChangeArrowheads="1"/>
          </p:cNvSpPr>
          <p:nvPr/>
        </p:nvSpPr>
        <p:spPr bwMode="auto">
          <a:xfrm>
            <a:off x="1981200" y="5791200"/>
            <a:ext cx="8077200" cy="666750"/>
          </a:xfrm>
          <a:prstGeom prst="rect">
            <a:avLst/>
          </a:prstGeom>
          <a:solidFill>
            <a:srgbClr val="99CCFF"/>
          </a:soli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ts val="600"/>
              </a:spcBef>
              <a:spcAft>
                <a:spcPts val="600"/>
              </a:spcAft>
            </a:pPr>
            <a:r>
              <a:rPr lang="en-US" altLang="en-US"/>
              <a:t>Notice the simplified character set declaration, the shorter CSS stylesheet link text, and the removal of the trailing slashes for these two lines.</a:t>
            </a:r>
            <a:endParaRPr lang="en-IN" altLang="en-US"/>
          </a:p>
        </p:txBody>
      </p:sp>
      <p:sp>
        <p:nvSpPr>
          <p:cNvPr id="49162" name="Rectangle 3">
            <a:extLst>
              <a:ext uri="{FF2B5EF4-FFF2-40B4-BE49-F238E27FC236}">
                <a16:creationId xmlns:a16="http://schemas.microsoft.com/office/drawing/2014/main" id="{1EABE8DD-3B4A-4F8B-B32B-40FA1963AA93}"/>
              </a:ext>
            </a:extLst>
          </p:cNvPr>
          <p:cNvSpPr>
            <a:spLocks noChangeArrowheads="1"/>
          </p:cNvSpPr>
          <p:nvPr/>
        </p:nvSpPr>
        <p:spPr bwMode="auto">
          <a:xfrm>
            <a:off x="1981200" y="4038600"/>
            <a:ext cx="8077200" cy="1371600"/>
          </a:xfrm>
          <a:prstGeom prst="rect">
            <a:avLst/>
          </a:prstGeom>
          <a:solidFill>
            <a:srgbClr val="FFFF00"/>
          </a:solidFill>
          <a:ln w="9525">
            <a:solidFill>
              <a:schemeClr val="tx1"/>
            </a:solidFill>
            <a:miter lim="800000"/>
            <a:headEnd/>
            <a:tailEnd/>
          </a:ln>
        </p:spPr>
        <p:txBody>
          <a:bodyPr/>
          <a:lstStyle>
            <a:lvl1pPr marL="342900" indent="-342900">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9pPr>
          </a:lstStyle>
          <a:p>
            <a:pPr>
              <a:buFont typeface="Wingdings" panose="05000000000000000000" pitchFamily="2" charset="2"/>
              <a:buNone/>
            </a:pPr>
            <a:r>
              <a:rPr lang="en-US" altLang="en-US" sz="1400" b="1">
                <a:latin typeface="Courier New" panose="02070309020205020404" pitchFamily="49" charset="0"/>
              </a:rPr>
              <a:t>&lt;head&gt;</a:t>
            </a:r>
          </a:p>
          <a:p>
            <a:pPr>
              <a:buFont typeface="Wingdings" panose="05000000000000000000" pitchFamily="2" charset="2"/>
              <a:buNone/>
            </a:pPr>
            <a:r>
              <a:rPr lang="en-US" altLang="en-US" sz="1400" b="1">
                <a:latin typeface="Courier New" panose="02070309020205020404" pitchFamily="49" charset="0"/>
              </a:rPr>
              <a:t>  &lt;meta charset="utf-8"&gt;</a:t>
            </a:r>
          </a:p>
          <a:p>
            <a:pPr>
              <a:buFont typeface="Wingdings" panose="05000000000000000000" pitchFamily="2" charset="2"/>
              <a:buNone/>
            </a:pPr>
            <a:r>
              <a:rPr lang="en-US" altLang="en-US" sz="1400" b="1">
                <a:latin typeface="Courier New" panose="02070309020205020404" pitchFamily="49" charset="0"/>
              </a:rPr>
              <a:t>  &lt;title&gt;My First HTML5 Page&lt;/title&gt;</a:t>
            </a:r>
          </a:p>
          <a:p>
            <a:pPr>
              <a:buFont typeface="Wingdings" panose="05000000000000000000" pitchFamily="2" charset="2"/>
              <a:buNone/>
            </a:pPr>
            <a:r>
              <a:rPr lang="en-US" altLang="en-US" sz="1400" b="1">
                <a:latin typeface="Courier New" panose="02070309020205020404" pitchFamily="49" charset="0"/>
              </a:rPr>
              <a:t>  &lt;link rel="stylesheet" href="style.css"&gt;</a:t>
            </a:r>
          </a:p>
          <a:p>
            <a:pPr>
              <a:buFont typeface="Wingdings" panose="05000000000000000000" pitchFamily="2" charset="2"/>
              <a:buNone/>
            </a:pPr>
            <a:r>
              <a:rPr lang="en-US" altLang="en-US" sz="1400" b="1">
                <a:latin typeface="Courier New" panose="02070309020205020404" pitchFamily="49" charset="0"/>
              </a:rPr>
              <a:t>&lt;/head&gt;</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a:extLst>
              <a:ext uri="{FF2B5EF4-FFF2-40B4-BE49-F238E27FC236}">
                <a16:creationId xmlns:a16="http://schemas.microsoft.com/office/drawing/2014/main" id="{A1906ED0-5DA1-4E72-8439-2992229FCD2A}"/>
              </a:ext>
            </a:extLst>
          </p:cNvPr>
          <p:cNvSpPr>
            <a:spLocks noGrp="1" noChangeArrowheads="1"/>
          </p:cNvSpPr>
          <p:nvPr>
            <p:ph type="title" idx="4294967295"/>
          </p:nvPr>
        </p:nvSpPr>
        <p:spPr>
          <a:xfrm>
            <a:off x="1981200" y="457200"/>
            <a:ext cx="8229600" cy="838200"/>
          </a:xfrm>
        </p:spPr>
        <p:txBody>
          <a:bodyPr/>
          <a:lstStyle/>
          <a:p>
            <a:pPr algn="ctr"/>
            <a:r>
              <a:rPr lang="en-US" altLang="en-US" sz="4000"/>
              <a:t>Basic HTML5 Web Page</a:t>
            </a:r>
          </a:p>
        </p:txBody>
      </p:sp>
      <p:cxnSp>
        <p:nvCxnSpPr>
          <p:cNvPr id="5" name="Straight Connector 4">
            <a:extLst>
              <a:ext uri="{FF2B5EF4-FFF2-40B4-BE49-F238E27FC236}">
                <a16:creationId xmlns:a16="http://schemas.microsoft.com/office/drawing/2014/main" id="{3A3B23A7-82B4-4D5D-A6A8-5D8E344B6218}"/>
              </a:ext>
            </a:extLst>
          </p:cNvPr>
          <p:cNvCxnSpPr/>
          <p:nvPr/>
        </p:nvCxnSpPr>
        <p:spPr bwMode="auto">
          <a:xfrm>
            <a:off x="1524000" y="1371600"/>
            <a:ext cx="9144000" cy="0"/>
          </a:xfrm>
          <a:prstGeom prst="line">
            <a:avLst/>
          </a:prstGeom>
          <a:solidFill>
            <a:schemeClr val="accent1"/>
          </a:solidFill>
          <a:ln w="15875" cap="flat" cmpd="sng" algn="ctr">
            <a:solidFill>
              <a:schemeClr val="accent6">
                <a:lumMod val="25000"/>
              </a:schemeClr>
            </a:solidFill>
            <a:prstDash val="solid"/>
            <a:round/>
            <a:headEnd type="none" w="med" len="med"/>
            <a:tailEnd type="none" w="med" len="med"/>
          </a:ln>
          <a:effectLst/>
        </p:spPr>
      </p:cxnSp>
      <p:sp>
        <p:nvSpPr>
          <p:cNvPr id="51204" name="Text Box 4">
            <a:extLst>
              <a:ext uri="{FF2B5EF4-FFF2-40B4-BE49-F238E27FC236}">
                <a16:creationId xmlns:a16="http://schemas.microsoft.com/office/drawing/2014/main" id="{974F4677-1C99-4FCD-B3A5-C93809C2B588}"/>
              </a:ext>
            </a:extLst>
          </p:cNvPr>
          <p:cNvSpPr txBox="1">
            <a:spLocks noChangeArrowheads="1"/>
          </p:cNvSpPr>
          <p:nvPr/>
        </p:nvSpPr>
        <p:spPr bwMode="auto">
          <a:xfrm>
            <a:off x="1905000" y="1524000"/>
            <a:ext cx="8153400"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a:t>Putting the prior sections together, and now adding the &lt;body&gt; element and closing tags, we have our first complete web page in HTML5:</a:t>
            </a:r>
          </a:p>
        </p:txBody>
      </p:sp>
      <p:sp>
        <p:nvSpPr>
          <p:cNvPr id="51208" name="Rectangle 3">
            <a:extLst>
              <a:ext uri="{FF2B5EF4-FFF2-40B4-BE49-F238E27FC236}">
                <a16:creationId xmlns:a16="http://schemas.microsoft.com/office/drawing/2014/main" id="{CB29F0CB-B7CE-49C1-ABAB-1F0923B93784}"/>
              </a:ext>
            </a:extLst>
          </p:cNvPr>
          <p:cNvSpPr>
            <a:spLocks noChangeArrowheads="1"/>
          </p:cNvSpPr>
          <p:nvPr/>
        </p:nvSpPr>
        <p:spPr bwMode="auto">
          <a:xfrm>
            <a:off x="1981200" y="2286000"/>
            <a:ext cx="8077200" cy="3276600"/>
          </a:xfrm>
          <a:prstGeom prst="rect">
            <a:avLst/>
          </a:prstGeom>
          <a:solidFill>
            <a:srgbClr val="FFFF00"/>
          </a:solidFill>
          <a:ln w="9525">
            <a:solidFill>
              <a:schemeClr val="tx1"/>
            </a:solidFill>
            <a:miter lim="800000"/>
            <a:headEnd/>
            <a:tailEnd/>
          </a:ln>
        </p:spPr>
        <p:txBody>
          <a:bodyPr/>
          <a:lstStyle>
            <a:lvl1pPr marL="342900" indent="-342900">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9pPr>
          </a:lstStyle>
          <a:p>
            <a:pPr>
              <a:spcBef>
                <a:spcPct val="0"/>
              </a:spcBef>
              <a:buClrTx/>
              <a:buSzTx/>
              <a:buFontTx/>
              <a:buNone/>
            </a:pPr>
            <a:r>
              <a:rPr lang="en-US" altLang="en-US" sz="1600" b="1">
                <a:latin typeface="Courier New" panose="02070309020205020404" pitchFamily="49" charset="0"/>
              </a:rPr>
              <a:t>&lt;!DOCTYPE html&gt;</a:t>
            </a:r>
          </a:p>
          <a:p>
            <a:pPr eaLnBrk="1" hangingPunct="1">
              <a:buFont typeface="Wingdings" panose="05000000000000000000" pitchFamily="2" charset="2"/>
              <a:buNone/>
            </a:pPr>
            <a:r>
              <a:rPr lang="en-US" altLang="en-US" sz="1600" b="1">
                <a:latin typeface="Courier New" panose="02070309020205020404" pitchFamily="49" charset="0"/>
              </a:rPr>
              <a:t>&lt;html lang="en"&gt;</a:t>
            </a:r>
          </a:p>
          <a:p>
            <a:pPr>
              <a:spcBef>
                <a:spcPct val="0"/>
              </a:spcBef>
              <a:buClrTx/>
              <a:buSzTx/>
              <a:buFontTx/>
              <a:buNone/>
            </a:pPr>
            <a:r>
              <a:rPr lang="en-US" altLang="en-US" sz="1600" b="1">
                <a:latin typeface="Courier New" panose="02070309020205020404" pitchFamily="49" charset="0"/>
              </a:rPr>
              <a:t>&lt;head&gt;</a:t>
            </a:r>
          </a:p>
          <a:p>
            <a:pPr>
              <a:buFont typeface="Wingdings" panose="05000000000000000000" pitchFamily="2" charset="2"/>
              <a:buNone/>
            </a:pPr>
            <a:r>
              <a:rPr lang="en-US" altLang="en-US" sz="1600" b="1">
                <a:latin typeface="Courier New" panose="02070309020205020404" pitchFamily="49" charset="0"/>
              </a:rPr>
              <a:t>  &lt;meta charset="utf-8"&gt;</a:t>
            </a:r>
          </a:p>
          <a:p>
            <a:pPr>
              <a:buFont typeface="Wingdings" panose="05000000000000000000" pitchFamily="2" charset="2"/>
              <a:buNone/>
            </a:pPr>
            <a:r>
              <a:rPr lang="en-US" altLang="en-US" sz="1600" b="1">
                <a:latin typeface="Courier New" panose="02070309020205020404" pitchFamily="49" charset="0"/>
              </a:rPr>
              <a:t>  &lt;title&gt;My First HTML5 Page&lt;/title&gt;</a:t>
            </a:r>
          </a:p>
          <a:p>
            <a:pPr>
              <a:buFont typeface="Wingdings" panose="05000000000000000000" pitchFamily="2" charset="2"/>
              <a:buNone/>
            </a:pPr>
            <a:r>
              <a:rPr lang="en-US" altLang="en-US" sz="1600" b="1">
                <a:latin typeface="Courier New" panose="02070309020205020404" pitchFamily="49" charset="0"/>
              </a:rPr>
              <a:t>  &lt;link rel="stylesheet" href="style.css"&gt;</a:t>
            </a:r>
          </a:p>
          <a:p>
            <a:pPr>
              <a:buFont typeface="Wingdings" panose="05000000000000000000" pitchFamily="2" charset="2"/>
              <a:buNone/>
            </a:pPr>
            <a:r>
              <a:rPr lang="en-US" altLang="en-US" sz="1600" b="1">
                <a:latin typeface="Courier New" panose="02070309020205020404" pitchFamily="49" charset="0"/>
              </a:rPr>
              <a:t>&lt;/head&gt;</a:t>
            </a:r>
          </a:p>
          <a:p>
            <a:pPr>
              <a:buFont typeface="Wingdings" panose="05000000000000000000" pitchFamily="2" charset="2"/>
              <a:buNone/>
            </a:pPr>
            <a:r>
              <a:rPr lang="en-US" altLang="en-US" sz="1600" b="1">
                <a:latin typeface="Courier New" panose="02070309020205020404" pitchFamily="49" charset="0"/>
              </a:rPr>
              <a:t>&lt;body&gt;</a:t>
            </a:r>
          </a:p>
          <a:p>
            <a:pPr>
              <a:buFont typeface="Wingdings" panose="05000000000000000000" pitchFamily="2" charset="2"/>
              <a:buNone/>
            </a:pPr>
            <a:r>
              <a:rPr lang="en-US" altLang="en-US" sz="1600" b="1">
                <a:latin typeface="Courier New" panose="02070309020205020404" pitchFamily="49" charset="0"/>
              </a:rPr>
              <a:t>  &lt;p&gt;HTML5 is fun!&lt;/p&gt;</a:t>
            </a:r>
          </a:p>
          <a:p>
            <a:pPr>
              <a:buFont typeface="Wingdings" panose="05000000000000000000" pitchFamily="2" charset="2"/>
              <a:buNone/>
            </a:pPr>
            <a:r>
              <a:rPr lang="en-US" altLang="en-US" sz="1600" b="1">
                <a:latin typeface="Courier New" panose="02070309020205020404" pitchFamily="49" charset="0"/>
              </a:rPr>
              <a:t>&lt;/body&gt;</a:t>
            </a:r>
          </a:p>
          <a:p>
            <a:pPr>
              <a:buFont typeface="Wingdings" panose="05000000000000000000" pitchFamily="2" charset="2"/>
              <a:buNone/>
            </a:pPr>
            <a:r>
              <a:rPr lang="en-US" altLang="en-US" sz="1600" b="1">
                <a:latin typeface="Courier New" panose="02070309020205020404" pitchFamily="49" charset="0"/>
              </a:rPr>
              <a:t>&lt;/html&gt;</a:t>
            </a:r>
          </a:p>
        </p:txBody>
      </p:sp>
      <p:sp>
        <p:nvSpPr>
          <p:cNvPr id="51209" name="Text Box 9">
            <a:extLst>
              <a:ext uri="{FF2B5EF4-FFF2-40B4-BE49-F238E27FC236}">
                <a16:creationId xmlns:a16="http://schemas.microsoft.com/office/drawing/2014/main" id="{53ACE92F-729F-4973-85D4-59F32DEB5E1F}"/>
              </a:ext>
            </a:extLst>
          </p:cNvPr>
          <p:cNvSpPr txBox="1">
            <a:spLocks noChangeArrowheads="1"/>
          </p:cNvSpPr>
          <p:nvPr/>
        </p:nvSpPr>
        <p:spPr bwMode="auto">
          <a:xfrm>
            <a:off x="1981200" y="5791200"/>
            <a:ext cx="8077200" cy="369332"/>
          </a:xfrm>
          <a:prstGeom prst="rect">
            <a:avLst/>
          </a:prstGeom>
          <a:solidFill>
            <a:srgbClr val="99CCFF"/>
          </a:soli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ts val="600"/>
              </a:spcBef>
              <a:spcAft>
                <a:spcPts val="600"/>
              </a:spcAft>
            </a:pPr>
            <a:r>
              <a:rPr lang="en-US" altLang="en-US"/>
              <a:t>Let's open this </a:t>
            </a:r>
            <a:r>
              <a:rPr lang="en-US" altLang="en-US">
                <a:solidFill>
                  <a:schemeClr val="accent1">
                    <a:lumMod val="20000"/>
                    <a:lumOff val="80000"/>
                  </a:schemeClr>
                </a:solidFill>
                <a:hlinkClick r:id="rId3">
                  <a:extLst>
                    <a:ext uri="{A12FA001-AC4F-418D-AE19-62706E023703}">
                      <ahyp:hlinkClr xmlns:ahyp="http://schemas.microsoft.com/office/drawing/2018/hyperlinkcolor" val="tx"/>
                    </a:ext>
                  </a:extLst>
                </a:hlinkClick>
              </a:rPr>
              <a:t>page</a:t>
            </a:r>
            <a:r>
              <a:rPr lang="en-US" altLang="en-US"/>
              <a:t> in a web browser to see how it looks…</a:t>
            </a:r>
            <a:endParaRPr lang="en-IN" alt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a:extLst>
              <a:ext uri="{FF2B5EF4-FFF2-40B4-BE49-F238E27FC236}">
                <a16:creationId xmlns:a16="http://schemas.microsoft.com/office/drawing/2014/main" id="{EB6BE4F3-87B3-4E74-8F26-8C157163FF8A}"/>
              </a:ext>
            </a:extLst>
          </p:cNvPr>
          <p:cNvSpPr>
            <a:spLocks noGrp="1" noChangeArrowheads="1"/>
          </p:cNvSpPr>
          <p:nvPr>
            <p:ph type="title" idx="4294967295"/>
          </p:nvPr>
        </p:nvSpPr>
        <p:spPr>
          <a:xfrm>
            <a:off x="1981200" y="457200"/>
            <a:ext cx="8229600" cy="838200"/>
          </a:xfrm>
        </p:spPr>
        <p:txBody>
          <a:bodyPr/>
          <a:lstStyle/>
          <a:p>
            <a:pPr algn="ctr"/>
            <a:r>
              <a:rPr lang="en-US" altLang="en-US" sz="4000"/>
              <a:t>Viewing the HTML5 Web Page</a:t>
            </a:r>
          </a:p>
        </p:txBody>
      </p:sp>
      <p:cxnSp>
        <p:nvCxnSpPr>
          <p:cNvPr id="5" name="Straight Connector 4">
            <a:extLst>
              <a:ext uri="{FF2B5EF4-FFF2-40B4-BE49-F238E27FC236}">
                <a16:creationId xmlns:a16="http://schemas.microsoft.com/office/drawing/2014/main" id="{A556E23B-4950-4FC3-97A8-924E0CFC11D2}"/>
              </a:ext>
            </a:extLst>
          </p:cNvPr>
          <p:cNvCxnSpPr/>
          <p:nvPr/>
        </p:nvCxnSpPr>
        <p:spPr bwMode="auto">
          <a:xfrm>
            <a:off x="1524000" y="1371600"/>
            <a:ext cx="9144000" cy="0"/>
          </a:xfrm>
          <a:prstGeom prst="line">
            <a:avLst/>
          </a:prstGeom>
          <a:solidFill>
            <a:schemeClr val="accent1"/>
          </a:solidFill>
          <a:ln w="15875" cap="flat" cmpd="sng" algn="ctr">
            <a:solidFill>
              <a:schemeClr val="accent6">
                <a:lumMod val="25000"/>
              </a:schemeClr>
            </a:solidFill>
            <a:prstDash val="solid"/>
            <a:round/>
            <a:headEnd type="none" w="med" len="med"/>
            <a:tailEnd type="none" w="med" len="med"/>
          </a:ln>
          <a:effectLst/>
        </p:spPr>
      </p:cxnSp>
      <p:sp>
        <p:nvSpPr>
          <p:cNvPr id="53254" name="Text Box 6">
            <a:extLst>
              <a:ext uri="{FF2B5EF4-FFF2-40B4-BE49-F238E27FC236}">
                <a16:creationId xmlns:a16="http://schemas.microsoft.com/office/drawing/2014/main" id="{524C8EB8-25E4-4870-8998-8BA85F85E04C}"/>
              </a:ext>
            </a:extLst>
          </p:cNvPr>
          <p:cNvSpPr txBox="1">
            <a:spLocks noChangeArrowheads="1"/>
          </p:cNvSpPr>
          <p:nvPr/>
        </p:nvSpPr>
        <p:spPr bwMode="auto">
          <a:xfrm>
            <a:off x="2057400" y="5381625"/>
            <a:ext cx="8077200" cy="941388"/>
          </a:xfrm>
          <a:prstGeom prst="rect">
            <a:avLst/>
          </a:prstGeom>
          <a:solidFill>
            <a:srgbClr val="99CCFF"/>
          </a:soli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ts val="600"/>
              </a:spcBef>
              <a:spcAft>
                <a:spcPts val="600"/>
              </a:spcAft>
            </a:pPr>
            <a:r>
              <a:rPr lang="en-US" altLang="en-US"/>
              <a:t>Even though we used HTML5, the page looks exactly the same in a web browser as it would in XHTML.  Without looking at the source code, web visitors will not know which version of HTML the page was created with.</a:t>
            </a:r>
            <a:endParaRPr lang="en-IN" altLang="en-US"/>
          </a:p>
        </p:txBody>
      </p:sp>
      <p:pic>
        <p:nvPicPr>
          <p:cNvPr id="53255" name="Picture 7" descr="Intro-1">
            <a:extLst>
              <a:ext uri="{FF2B5EF4-FFF2-40B4-BE49-F238E27FC236}">
                <a16:creationId xmlns:a16="http://schemas.microsoft.com/office/drawing/2014/main" id="{05369525-A618-4DD9-964D-58641EDC91B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52800" y="1524001"/>
            <a:ext cx="5181600" cy="3749675"/>
          </a:xfrm>
          <a:prstGeom prst="rect">
            <a:avLst/>
          </a:prstGeom>
          <a:noFill/>
          <a:extLst>
            <a:ext uri="{909E8E84-426E-40DD-AFC4-6F175D3DCCD1}">
              <a14:hiddenFill xmlns:a14="http://schemas.microsoft.com/office/drawing/2010/main">
                <a:solidFill>
                  <a:srgbClr val="FFFFFF"/>
                </a:solidFill>
              </a14:hiddenFill>
            </a:ext>
          </a:extLst>
        </p:spPr>
      </p:pic>
      <p:sp>
        <p:nvSpPr>
          <p:cNvPr id="53256" name="AutoShape 8">
            <a:extLst>
              <a:ext uri="{FF2B5EF4-FFF2-40B4-BE49-F238E27FC236}">
                <a16:creationId xmlns:a16="http://schemas.microsoft.com/office/drawing/2014/main" id="{8444EE96-CA7D-447B-9FB4-4040728838CA}"/>
              </a:ext>
            </a:extLst>
          </p:cNvPr>
          <p:cNvSpPr>
            <a:spLocks noChangeArrowheads="1"/>
          </p:cNvSpPr>
          <p:nvPr/>
        </p:nvSpPr>
        <p:spPr bwMode="auto">
          <a:xfrm>
            <a:off x="5791200" y="6400800"/>
            <a:ext cx="304800" cy="228600"/>
          </a:xfrm>
          <a:prstGeom prst="diamond">
            <a:avLst/>
          </a:prstGeom>
          <a:solidFill>
            <a:srgbClr val="00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a:extLst>
              <a:ext uri="{FF2B5EF4-FFF2-40B4-BE49-F238E27FC236}">
                <a16:creationId xmlns:a16="http://schemas.microsoft.com/office/drawing/2014/main" id="{EB6BE4F3-87B3-4E74-8F26-8C157163FF8A}"/>
              </a:ext>
            </a:extLst>
          </p:cNvPr>
          <p:cNvSpPr>
            <a:spLocks noGrp="1" noChangeArrowheads="1"/>
          </p:cNvSpPr>
          <p:nvPr>
            <p:ph type="title" idx="4294967295"/>
          </p:nvPr>
        </p:nvSpPr>
        <p:spPr>
          <a:xfrm>
            <a:off x="1981200" y="457200"/>
            <a:ext cx="8229600" cy="838200"/>
          </a:xfrm>
        </p:spPr>
        <p:txBody>
          <a:bodyPr/>
          <a:lstStyle/>
          <a:p>
            <a:pPr algn="ctr"/>
            <a:r>
              <a:rPr lang="en-US" altLang="en-US" sz="4000"/>
              <a:t>Viewing the Page Source</a:t>
            </a:r>
          </a:p>
        </p:txBody>
      </p:sp>
      <p:cxnSp>
        <p:nvCxnSpPr>
          <p:cNvPr id="5" name="Straight Connector 4">
            <a:extLst>
              <a:ext uri="{FF2B5EF4-FFF2-40B4-BE49-F238E27FC236}">
                <a16:creationId xmlns:a16="http://schemas.microsoft.com/office/drawing/2014/main" id="{A556E23B-4950-4FC3-97A8-924E0CFC11D2}"/>
              </a:ext>
            </a:extLst>
          </p:cNvPr>
          <p:cNvCxnSpPr/>
          <p:nvPr/>
        </p:nvCxnSpPr>
        <p:spPr bwMode="auto">
          <a:xfrm>
            <a:off x="1524000" y="1371600"/>
            <a:ext cx="9144000" cy="0"/>
          </a:xfrm>
          <a:prstGeom prst="line">
            <a:avLst/>
          </a:prstGeom>
          <a:solidFill>
            <a:schemeClr val="accent1"/>
          </a:solidFill>
          <a:ln w="15875" cap="flat" cmpd="sng" algn="ctr">
            <a:solidFill>
              <a:schemeClr val="accent6">
                <a:lumMod val="25000"/>
              </a:schemeClr>
            </a:solidFill>
            <a:prstDash val="solid"/>
            <a:round/>
            <a:headEnd type="none" w="med" len="med"/>
            <a:tailEnd type="none" w="med" len="med"/>
          </a:ln>
          <a:effectLst/>
        </p:spPr>
      </p:cxnSp>
      <p:sp>
        <p:nvSpPr>
          <p:cNvPr id="7" name="Rectangle 3">
            <a:extLst>
              <a:ext uri="{FF2B5EF4-FFF2-40B4-BE49-F238E27FC236}">
                <a16:creationId xmlns:a16="http://schemas.microsoft.com/office/drawing/2014/main" id="{BD3CEECA-FFCE-42C3-A898-3D25F0EF2C20}"/>
              </a:ext>
            </a:extLst>
          </p:cNvPr>
          <p:cNvSpPr>
            <a:spLocks noChangeArrowheads="1"/>
          </p:cNvSpPr>
          <p:nvPr/>
        </p:nvSpPr>
        <p:spPr bwMode="auto">
          <a:xfrm>
            <a:off x="1524000" y="1676399"/>
            <a:ext cx="9144000" cy="48005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9pPr>
          </a:lstStyle>
          <a:p>
            <a:pPr>
              <a:lnSpc>
                <a:spcPts val="3000"/>
              </a:lnSpc>
            </a:pPr>
            <a:r>
              <a:rPr lang="en-US" altLang="en-US" sz="2400"/>
              <a:t>Using “Chrome Developer Tools” (or equivalent) allows you to see the HTML behind a page</a:t>
            </a:r>
          </a:p>
          <a:p>
            <a:pPr lvl="1">
              <a:lnSpc>
                <a:spcPts val="3000"/>
              </a:lnSpc>
            </a:pPr>
            <a:r>
              <a:rPr lang="en-US" altLang="en-US" sz="2000"/>
              <a:t>The easiest key shortcut for this is F12</a:t>
            </a:r>
          </a:p>
          <a:p>
            <a:pPr>
              <a:lnSpc>
                <a:spcPts val="3000"/>
              </a:lnSpc>
            </a:pPr>
            <a:r>
              <a:rPr lang="en-US" altLang="en-US" sz="2400"/>
              <a:t>Let's explore this a bit...</a:t>
            </a:r>
          </a:p>
          <a:p>
            <a:pPr>
              <a:lnSpc>
                <a:spcPts val="3000"/>
              </a:lnSpc>
            </a:pPr>
            <a:endParaRPr lang="en-US" altLang="en-US" sz="2400"/>
          </a:p>
          <a:p>
            <a:pPr>
              <a:lnSpc>
                <a:spcPts val="3000"/>
              </a:lnSpc>
            </a:pPr>
            <a:r>
              <a:rPr lang="en-US" altLang="en-US" sz="2400"/>
              <a:t>When we get into advanced</a:t>
            </a:r>
            <a:br>
              <a:rPr lang="en-US" altLang="en-US" sz="2400"/>
            </a:br>
            <a:r>
              <a:rPr lang="en-US" altLang="en-US" sz="2400"/>
              <a:t>HTML pages, this can be</a:t>
            </a:r>
            <a:br>
              <a:rPr lang="en-US" altLang="en-US" sz="2400"/>
            </a:br>
            <a:r>
              <a:rPr lang="en-US" altLang="en-US" sz="2400"/>
              <a:t>really important for learning</a:t>
            </a:r>
            <a:br>
              <a:rPr lang="en-US" altLang="en-US" sz="2400"/>
            </a:br>
            <a:r>
              <a:rPr lang="en-US" altLang="en-US" sz="2400"/>
              <a:t>how someone did something</a:t>
            </a:r>
          </a:p>
          <a:p>
            <a:pPr>
              <a:lnSpc>
                <a:spcPts val="3000"/>
              </a:lnSpc>
            </a:pPr>
            <a:r>
              <a:rPr lang="en-US" altLang="en-US" sz="2400"/>
              <a:t>It is also a HUUGE help in debugging code</a:t>
            </a:r>
            <a:endParaRPr lang="en-US" altLang="en-US"/>
          </a:p>
        </p:txBody>
      </p:sp>
      <p:pic>
        <p:nvPicPr>
          <p:cNvPr id="6" name="Picture 5">
            <a:extLst>
              <a:ext uri="{FF2B5EF4-FFF2-40B4-BE49-F238E27FC236}">
                <a16:creationId xmlns:a16="http://schemas.microsoft.com/office/drawing/2014/main" id="{56C035D9-DAF1-44EC-980F-3DB5F05C92AB}"/>
              </a:ext>
            </a:extLst>
          </p:cNvPr>
          <p:cNvPicPr>
            <a:picLocks noChangeAspect="1"/>
          </p:cNvPicPr>
          <p:nvPr/>
        </p:nvPicPr>
        <p:blipFill>
          <a:blip r:embed="rId3"/>
          <a:stretch>
            <a:fillRect/>
          </a:stretch>
        </p:blipFill>
        <p:spPr>
          <a:xfrm>
            <a:off x="6324600" y="2900172"/>
            <a:ext cx="5162550" cy="2552700"/>
          </a:xfrm>
          <a:prstGeom prst="rect">
            <a:avLst/>
          </a:prstGeom>
        </p:spPr>
      </p:pic>
    </p:spTree>
    <p:extLst>
      <p:ext uri="{BB962C8B-B14F-4D97-AF65-F5344CB8AC3E}">
        <p14:creationId xmlns:p14="http://schemas.microsoft.com/office/powerpoint/2010/main" val="23308145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a:extLst>
              <a:ext uri="{FF2B5EF4-FFF2-40B4-BE49-F238E27FC236}">
                <a16:creationId xmlns:a16="http://schemas.microsoft.com/office/drawing/2014/main" id="{EB6BE4F3-87B3-4E74-8F26-8C157163FF8A}"/>
              </a:ext>
            </a:extLst>
          </p:cNvPr>
          <p:cNvSpPr>
            <a:spLocks noGrp="1" noChangeArrowheads="1"/>
          </p:cNvSpPr>
          <p:nvPr>
            <p:ph type="title" idx="4294967295"/>
          </p:nvPr>
        </p:nvSpPr>
        <p:spPr>
          <a:xfrm>
            <a:off x="1981200" y="457200"/>
            <a:ext cx="8229600" cy="838200"/>
          </a:xfrm>
        </p:spPr>
        <p:txBody>
          <a:bodyPr/>
          <a:lstStyle/>
          <a:p>
            <a:pPr algn="ctr"/>
            <a:r>
              <a:rPr lang="en-US" altLang="en-US" sz="4000"/>
              <a:t>File Transfer Protocol</a:t>
            </a:r>
          </a:p>
        </p:txBody>
      </p:sp>
      <p:cxnSp>
        <p:nvCxnSpPr>
          <p:cNvPr id="5" name="Straight Connector 4">
            <a:extLst>
              <a:ext uri="{FF2B5EF4-FFF2-40B4-BE49-F238E27FC236}">
                <a16:creationId xmlns:a16="http://schemas.microsoft.com/office/drawing/2014/main" id="{A556E23B-4950-4FC3-97A8-924E0CFC11D2}"/>
              </a:ext>
            </a:extLst>
          </p:cNvPr>
          <p:cNvCxnSpPr/>
          <p:nvPr/>
        </p:nvCxnSpPr>
        <p:spPr bwMode="auto">
          <a:xfrm>
            <a:off x="1524000" y="1371600"/>
            <a:ext cx="9144000" cy="0"/>
          </a:xfrm>
          <a:prstGeom prst="line">
            <a:avLst/>
          </a:prstGeom>
          <a:solidFill>
            <a:schemeClr val="accent1"/>
          </a:solidFill>
          <a:ln w="15875" cap="flat" cmpd="sng" algn="ctr">
            <a:solidFill>
              <a:schemeClr val="accent6">
                <a:lumMod val="25000"/>
              </a:schemeClr>
            </a:solidFill>
            <a:prstDash val="solid"/>
            <a:round/>
            <a:headEnd type="none" w="med" len="med"/>
            <a:tailEnd type="none" w="med" len="med"/>
          </a:ln>
          <a:effectLst/>
        </p:spPr>
      </p:cxnSp>
      <p:sp>
        <p:nvSpPr>
          <p:cNvPr id="7" name="Rectangle 3">
            <a:extLst>
              <a:ext uri="{FF2B5EF4-FFF2-40B4-BE49-F238E27FC236}">
                <a16:creationId xmlns:a16="http://schemas.microsoft.com/office/drawing/2014/main" id="{BD3CEECA-FFCE-42C3-A898-3D25F0EF2C20}"/>
              </a:ext>
            </a:extLst>
          </p:cNvPr>
          <p:cNvSpPr>
            <a:spLocks noChangeArrowheads="1"/>
          </p:cNvSpPr>
          <p:nvPr/>
        </p:nvSpPr>
        <p:spPr bwMode="auto">
          <a:xfrm>
            <a:off x="1524000" y="1676399"/>
            <a:ext cx="9144000" cy="48005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9pPr>
          </a:lstStyle>
          <a:p>
            <a:pPr>
              <a:lnSpc>
                <a:spcPts val="3000"/>
              </a:lnSpc>
            </a:pPr>
            <a:r>
              <a:rPr lang="en-US" altLang="en-US" sz="2400"/>
              <a:t>An FTP program (also called an 'FTP Client')</a:t>
            </a:r>
            <a:br>
              <a:rPr lang="en-US" altLang="en-US" sz="2400"/>
            </a:br>
            <a:r>
              <a:rPr lang="en-US" altLang="en-US" sz="2400"/>
              <a:t>can be used to transfer (upload) files from your</a:t>
            </a:r>
            <a:br>
              <a:rPr lang="en-US" altLang="en-US" sz="2400"/>
            </a:br>
            <a:r>
              <a:rPr lang="en-US" altLang="en-US" sz="2400"/>
              <a:t>computer to your directory on the web server</a:t>
            </a:r>
          </a:p>
          <a:p>
            <a:pPr>
              <a:lnSpc>
                <a:spcPts val="3000"/>
              </a:lnSpc>
            </a:pPr>
            <a:r>
              <a:rPr lang="en-US" altLang="en-US" sz="2400"/>
              <a:t>I recommend WinSCP in this course</a:t>
            </a:r>
          </a:p>
          <a:p>
            <a:pPr lvl="1">
              <a:lnSpc>
                <a:spcPts val="3000"/>
              </a:lnSpc>
            </a:pPr>
            <a:r>
              <a:rPr lang="en-US" altLang="en-US" sz="2000"/>
              <a:t>It is already installed on our lab PCs</a:t>
            </a:r>
          </a:p>
          <a:p>
            <a:pPr>
              <a:lnSpc>
                <a:spcPts val="3000"/>
              </a:lnSpc>
            </a:pPr>
            <a:r>
              <a:rPr lang="en-US" altLang="en-US" sz="2400"/>
              <a:t>Demo...</a:t>
            </a:r>
          </a:p>
        </p:txBody>
      </p:sp>
      <p:pic>
        <p:nvPicPr>
          <p:cNvPr id="3" name="Picture 2">
            <a:extLst>
              <a:ext uri="{FF2B5EF4-FFF2-40B4-BE49-F238E27FC236}">
                <a16:creationId xmlns:a16="http://schemas.microsoft.com/office/drawing/2014/main" id="{20EE7CAE-78DD-4B57-8447-450FD65FE4F6}"/>
              </a:ext>
            </a:extLst>
          </p:cNvPr>
          <p:cNvPicPr>
            <a:picLocks noChangeAspect="1"/>
          </p:cNvPicPr>
          <p:nvPr/>
        </p:nvPicPr>
        <p:blipFill>
          <a:blip r:embed="rId3"/>
          <a:stretch>
            <a:fillRect/>
          </a:stretch>
        </p:blipFill>
        <p:spPr>
          <a:xfrm>
            <a:off x="8610600" y="1600200"/>
            <a:ext cx="2914650" cy="5076825"/>
          </a:xfrm>
          <a:prstGeom prst="rect">
            <a:avLst/>
          </a:prstGeom>
        </p:spPr>
      </p:pic>
    </p:spTree>
    <p:extLst>
      <p:ext uri="{BB962C8B-B14F-4D97-AF65-F5344CB8AC3E}">
        <p14:creationId xmlns:p14="http://schemas.microsoft.com/office/powerpoint/2010/main" val="90558156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a:extLst>
              <a:ext uri="{FF2B5EF4-FFF2-40B4-BE49-F238E27FC236}">
                <a16:creationId xmlns:a16="http://schemas.microsoft.com/office/drawing/2014/main" id="{EB6BE4F3-87B3-4E74-8F26-8C157163FF8A}"/>
              </a:ext>
            </a:extLst>
          </p:cNvPr>
          <p:cNvSpPr>
            <a:spLocks noGrp="1" noChangeArrowheads="1"/>
          </p:cNvSpPr>
          <p:nvPr>
            <p:ph type="title" idx="4294967295"/>
          </p:nvPr>
        </p:nvSpPr>
        <p:spPr>
          <a:xfrm>
            <a:off x="1981200" y="457200"/>
            <a:ext cx="8229600" cy="838200"/>
          </a:xfrm>
        </p:spPr>
        <p:txBody>
          <a:bodyPr/>
          <a:lstStyle/>
          <a:p>
            <a:pPr algn="ctr"/>
            <a:r>
              <a:rPr lang="en-US" altLang="en-US" sz="4000"/>
              <a:t>Basic Tags</a:t>
            </a:r>
          </a:p>
        </p:txBody>
      </p:sp>
      <p:cxnSp>
        <p:nvCxnSpPr>
          <p:cNvPr id="5" name="Straight Connector 4">
            <a:extLst>
              <a:ext uri="{FF2B5EF4-FFF2-40B4-BE49-F238E27FC236}">
                <a16:creationId xmlns:a16="http://schemas.microsoft.com/office/drawing/2014/main" id="{A556E23B-4950-4FC3-97A8-924E0CFC11D2}"/>
              </a:ext>
            </a:extLst>
          </p:cNvPr>
          <p:cNvCxnSpPr/>
          <p:nvPr/>
        </p:nvCxnSpPr>
        <p:spPr bwMode="auto">
          <a:xfrm>
            <a:off x="1524000" y="1371600"/>
            <a:ext cx="9144000" cy="0"/>
          </a:xfrm>
          <a:prstGeom prst="line">
            <a:avLst/>
          </a:prstGeom>
          <a:solidFill>
            <a:schemeClr val="accent1"/>
          </a:solidFill>
          <a:ln w="15875" cap="flat" cmpd="sng" algn="ctr">
            <a:solidFill>
              <a:schemeClr val="accent6">
                <a:lumMod val="25000"/>
              </a:schemeClr>
            </a:solidFill>
            <a:prstDash val="solid"/>
            <a:round/>
            <a:headEnd type="none" w="med" len="med"/>
            <a:tailEnd type="none" w="med" len="med"/>
          </a:ln>
          <a:effectLst/>
        </p:spPr>
      </p:cxnSp>
      <p:sp>
        <p:nvSpPr>
          <p:cNvPr id="7" name="Rectangle 3">
            <a:extLst>
              <a:ext uri="{FF2B5EF4-FFF2-40B4-BE49-F238E27FC236}">
                <a16:creationId xmlns:a16="http://schemas.microsoft.com/office/drawing/2014/main" id="{BD3CEECA-FFCE-42C3-A898-3D25F0EF2C20}"/>
              </a:ext>
            </a:extLst>
          </p:cNvPr>
          <p:cNvSpPr>
            <a:spLocks noChangeArrowheads="1"/>
          </p:cNvSpPr>
          <p:nvPr/>
        </p:nvSpPr>
        <p:spPr bwMode="auto">
          <a:xfrm>
            <a:off x="1524000" y="1676399"/>
            <a:ext cx="9144000" cy="48005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9pPr>
          </a:lstStyle>
          <a:p>
            <a:pPr>
              <a:lnSpc>
                <a:spcPts val="3000"/>
              </a:lnSpc>
            </a:pPr>
            <a:r>
              <a:rPr lang="en-US" altLang="en-US" sz="2400"/>
              <a:t>&lt;p&gt;This is a paragraph&lt;/p&gt;</a:t>
            </a:r>
          </a:p>
          <a:p>
            <a:pPr>
              <a:lnSpc>
                <a:spcPts val="3000"/>
              </a:lnSpc>
            </a:pPr>
            <a:r>
              <a:rPr lang="en-US" altLang="en-US" sz="2400"/>
              <a:t>&lt;h1&gt;This is a large header&lt;/h1&gt;</a:t>
            </a:r>
          </a:p>
          <a:p>
            <a:pPr>
              <a:lnSpc>
                <a:spcPts val="3000"/>
              </a:lnSpc>
            </a:pPr>
            <a:r>
              <a:rPr lang="en-US" altLang="en-US" sz="2400"/>
              <a:t>&lt;h3&gt;This is a small header&lt;/h3&gt;</a:t>
            </a:r>
          </a:p>
          <a:p>
            <a:pPr>
              <a:lnSpc>
                <a:spcPts val="3000"/>
              </a:lnSpc>
            </a:pPr>
            <a:r>
              <a:rPr lang="en-US" altLang="en-US" sz="2400"/>
              <a:t>&lt;h6&gt;This is a tiny header&lt;/h6&gt;</a:t>
            </a:r>
          </a:p>
          <a:p>
            <a:pPr>
              <a:lnSpc>
                <a:spcPts val="3000"/>
              </a:lnSpc>
            </a:pPr>
            <a:r>
              <a:rPr lang="en-US" altLang="en-US" sz="2400"/>
              <a:t>&lt;b&gt;, &lt;i&gt;, &lt;strong&gt;, &lt;emphasis&gt;</a:t>
            </a:r>
          </a:p>
          <a:p>
            <a:pPr>
              <a:lnSpc>
                <a:spcPts val="3000"/>
              </a:lnSpc>
            </a:pPr>
            <a:r>
              <a:rPr lang="en-US" altLang="en-US" sz="2400"/>
              <a:t>Lists: ordered &lt;ol&gt; vs. unordered &lt;ul&gt;</a:t>
            </a:r>
          </a:p>
          <a:p>
            <a:pPr lvl="1">
              <a:lnSpc>
                <a:spcPts val="3000"/>
              </a:lnSpc>
            </a:pPr>
            <a:r>
              <a:rPr lang="en-US" altLang="en-US" sz="2000"/>
              <a:t>&lt;li&gt;This is a list element&lt;/li&gt;</a:t>
            </a:r>
          </a:p>
          <a:p>
            <a:pPr>
              <a:lnSpc>
                <a:spcPts val="3000"/>
              </a:lnSpc>
            </a:pPr>
            <a:r>
              <a:rPr lang="en-US" altLang="en-US" sz="2400"/>
              <a:t>Links: anchor element with URL source as href attribute</a:t>
            </a:r>
          </a:p>
          <a:p>
            <a:pPr>
              <a:lnSpc>
                <a:spcPts val="3000"/>
              </a:lnSpc>
            </a:pPr>
            <a:r>
              <a:rPr lang="en-US" altLang="en-US" sz="2400"/>
              <a:t>Images: &lt;img&gt; tag with src attribute for file location</a:t>
            </a:r>
          </a:p>
          <a:p>
            <a:pPr>
              <a:lnSpc>
                <a:spcPts val="3000"/>
              </a:lnSpc>
            </a:pPr>
            <a:r>
              <a:rPr lang="en-US" altLang="en-US" sz="2400"/>
              <a:t>&lt;div&gt; vs. &lt;span&gt;</a:t>
            </a:r>
          </a:p>
        </p:txBody>
      </p:sp>
    </p:spTree>
    <p:extLst>
      <p:ext uri="{BB962C8B-B14F-4D97-AF65-F5344CB8AC3E}">
        <p14:creationId xmlns:p14="http://schemas.microsoft.com/office/powerpoint/2010/main" val="11165349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EBE5FE-D44A-7098-EBDC-C3A202296B56}"/>
              </a:ext>
            </a:extLst>
          </p:cNvPr>
          <p:cNvSpPr>
            <a:spLocks noGrp="1"/>
          </p:cNvSpPr>
          <p:nvPr>
            <p:ph type="title"/>
          </p:nvPr>
        </p:nvSpPr>
        <p:spPr/>
        <p:txBody>
          <a:bodyPr/>
          <a:lstStyle/>
          <a:p>
            <a:r>
              <a:rPr lang="en-US"/>
              <a:t>HTML</a:t>
            </a:r>
          </a:p>
        </p:txBody>
      </p:sp>
      <p:sp>
        <p:nvSpPr>
          <p:cNvPr id="3" name="Content Placeholder 2">
            <a:extLst>
              <a:ext uri="{FF2B5EF4-FFF2-40B4-BE49-F238E27FC236}">
                <a16:creationId xmlns:a16="http://schemas.microsoft.com/office/drawing/2014/main" id="{589D0D5F-B144-5D7B-2D92-74CD96107DC6}"/>
              </a:ext>
            </a:extLst>
          </p:cNvPr>
          <p:cNvSpPr>
            <a:spLocks noGrp="1"/>
          </p:cNvSpPr>
          <p:nvPr>
            <p:ph idx="1"/>
          </p:nvPr>
        </p:nvSpPr>
        <p:spPr/>
        <p:txBody>
          <a:bodyPr/>
          <a:lstStyle/>
          <a:p>
            <a:r>
              <a:rPr lang="en-US"/>
              <a:t>What do you know?</a:t>
            </a:r>
          </a:p>
          <a:p>
            <a:r>
              <a:rPr lang="en-US"/>
              <a:t>What tools have you used?</a:t>
            </a:r>
          </a:p>
          <a:p>
            <a:r>
              <a:rPr lang="en-US"/>
              <a:t>Why HTML?</a:t>
            </a:r>
          </a:p>
          <a:p>
            <a:r>
              <a:rPr lang="en-US"/>
              <a:t>Why CSS?</a:t>
            </a:r>
          </a:p>
          <a:p>
            <a:r>
              <a:rPr lang="en-US"/>
              <a:t>Why JavaScript?</a:t>
            </a:r>
          </a:p>
        </p:txBody>
      </p:sp>
    </p:spTree>
    <p:extLst>
      <p:ext uri="{BB962C8B-B14F-4D97-AF65-F5344CB8AC3E}">
        <p14:creationId xmlns:p14="http://schemas.microsoft.com/office/powerpoint/2010/main" val="26135103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51375F97-ED1A-4415-A9C3-F9B9506E444E}"/>
              </a:ext>
            </a:extLst>
          </p:cNvPr>
          <p:cNvSpPr>
            <a:spLocks noGrp="1" noChangeArrowheads="1"/>
          </p:cNvSpPr>
          <p:nvPr>
            <p:ph type="title"/>
          </p:nvPr>
        </p:nvSpPr>
        <p:spPr>
          <a:xfrm>
            <a:off x="1981200" y="457200"/>
            <a:ext cx="8229600" cy="914400"/>
          </a:xfrm>
        </p:spPr>
        <p:txBody>
          <a:bodyPr/>
          <a:lstStyle/>
          <a:p>
            <a:pPr algn="ctr"/>
            <a:r>
              <a:rPr lang="en-US" altLang="en-US" sz="4000"/>
              <a:t>History of HTML</a:t>
            </a:r>
          </a:p>
        </p:txBody>
      </p:sp>
      <p:cxnSp>
        <p:nvCxnSpPr>
          <p:cNvPr id="5" name="Straight Connector 4">
            <a:extLst>
              <a:ext uri="{FF2B5EF4-FFF2-40B4-BE49-F238E27FC236}">
                <a16:creationId xmlns:a16="http://schemas.microsoft.com/office/drawing/2014/main" id="{BB752074-D965-484B-836F-1F5D54B8760B}"/>
              </a:ext>
            </a:extLst>
          </p:cNvPr>
          <p:cNvCxnSpPr/>
          <p:nvPr/>
        </p:nvCxnSpPr>
        <p:spPr bwMode="auto">
          <a:xfrm>
            <a:off x="1524000" y="1371600"/>
            <a:ext cx="9144000" cy="0"/>
          </a:xfrm>
          <a:prstGeom prst="line">
            <a:avLst/>
          </a:prstGeom>
          <a:solidFill>
            <a:schemeClr val="accent1"/>
          </a:solidFill>
          <a:ln w="15875" cap="flat" cmpd="sng" algn="ctr">
            <a:solidFill>
              <a:schemeClr val="accent6">
                <a:lumMod val="25000"/>
              </a:schemeClr>
            </a:solidFill>
            <a:prstDash val="solid"/>
            <a:round/>
            <a:headEnd type="none" w="med" len="med"/>
            <a:tailEnd type="none" w="med" len="med"/>
          </a:ln>
          <a:effectLst/>
        </p:spPr>
      </p:cxnSp>
      <p:sp>
        <p:nvSpPr>
          <p:cNvPr id="7" name="Rectangle 6">
            <a:extLst>
              <a:ext uri="{FF2B5EF4-FFF2-40B4-BE49-F238E27FC236}">
                <a16:creationId xmlns:a16="http://schemas.microsoft.com/office/drawing/2014/main" id="{96FFD4A3-7AAE-48D7-9059-CD8156C0D3A8}"/>
              </a:ext>
            </a:extLst>
          </p:cNvPr>
          <p:cNvSpPr/>
          <p:nvPr/>
        </p:nvSpPr>
        <p:spPr bwMode="auto">
          <a:xfrm>
            <a:off x="2971800" y="1676400"/>
            <a:ext cx="76200" cy="4648200"/>
          </a:xfrm>
          <a:prstGeom prst="rect">
            <a:avLst/>
          </a:prstGeom>
          <a:solidFill>
            <a:schemeClr val="accent6">
              <a:lumMod val="25000"/>
            </a:schemeClr>
          </a:solidFill>
          <a:ln w="9525" cap="flat" cmpd="sng" algn="ctr">
            <a:solidFill>
              <a:schemeClr val="tx1"/>
            </a:solidFill>
            <a:prstDash val="solid"/>
            <a:round/>
            <a:headEnd type="none" w="med" len="med"/>
            <a:tailEnd type="none" w="med" len="med"/>
          </a:ln>
          <a:effectLst/>
        </p:spPr>
        <p:txBody>
          <a:bodyPr/>
          <a:lstStyle/>
          <a:p>
            <a:pPr>
              <a:defRPr/>
            </a:pPr>
            <a:endParaRPr lang="en-IN">
              <a:latin typeface="Arial" charset="0"/>
            </a:endParaRPr>
          </a:p>
        </p:txBody>
      </p:sp>
      <p:sp>
        <p:nvSpPr>
          <p:cNvPr id="19" name="Rectangle 18">
            <a:extLst>
              <a:ext uri="{FF2B5EF4-FFF2-40B4-BE49-F238E27FC236}">
                <a16:creationId xmlns:a16="http://schemas.microsoft.com/office/drawing/2014/main" id="{B03ED670-B67C-4027-8B13-EC1D328618E6}"/>
              </a:ext>
            </a:extLst>
          </p:cNvPr>
          <p:cNvSpPr>
            <a:spLocks noChangeArrowheads="1"/>
          </p:cNvSpPr>
          <p:nvPr/>
        </p:nvSpPr>
        <p:spPr bwMode="auto">
          <a:xfrm>
            <a:off x="3886200" y="1905000"/>
            <a:ext cx="2819400" cy="457200"/>
          </a:xfrm>
          <a:prstGeom prst="rect">
            <a:avLst/>
          </a:prstGeom>
          <a:noFill/>
          <a:ln>
            <a:noFill/>
          </a:ln>
          <a:extLst>
            <a:ext uri="{909E8E84-426E-40DD-AFC4-6F175D3DCCD1}">
              <a14:hiddenFill xmlns:a14="http://schemas.microsoft.com/office/drawing/2010/main">
                <a:solidFill>
                  <a:srgbClr val="F5FAF3"/>
                </a:solidFill>
              </a14:hiddenFill>
            </a:ext>
            <a:ext uri="{91240B29-F687-4F45-9708-019B960494DF}">
              <a14:hiddenLine xmlns:a14="http://schemas.microsoft.com/office/drawing/2010/main" w="9525" algn="ctr">
                <a:solidFill>
                  <a:srgbClr val="F2F2F2"/>
                </a:solidFill>
                <a:round/>
                <a:headEnd/>
                <a:tailEnd/>
              </a14:hiddenLine>
            </a:ext>
          </a:extLst>
        </p:spPr>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ts val="600"/>
              </a:spcBef>
              <a:spcAft>
                <a:spcPts val="600"/>
              </a:spcAft>
            </a:pPr>
            <a:r>
              <a:rPr lang="en-US" altLang="en-US" sz="1600"/>
              <a:t>HTML first published</a:t>
            </a:r>
            <a:endParaRPr lang="en-IN" altLang="en-US" sz="1600"/>
          </a:p>
        </p:txBody>
      </p:sp>
      <p:cxnSp>
        <p:nvCxnSpPr>
          <p:cNvPr id="5138" name="Straight Connector 16">
            <a:extLst>
              <a:ext uri="{FF2B5EF4-FFF2-40B4-BE49-F238E27FC236}">
                <a16:creationId xmlns:a16="http://schemas.microsoft.com/office/drawing/2014/main" id="{A43990BA-B6DF-4CBC-97B3-651AE8F13F31}"/>
              </a:ext>
            </a:extLst>
          </p:cNvPr>
          <p:cNvCxnSpPr>
            <a:cxnSpLocks noChangeShapeType="1"/>
          </p:cNvCxnSpPr>
          <p:nvPr/>
        </p:nvCxnSpPr>
        <p:spPr bwMode="auto">
          <a:xfrm>
            <a:off x="2514600" y="2133600"/>
            <a:ext cx="1066800" cy="0"/>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sp>
        <p:nvSpPr>
          <p:cNvPr id="18" name="Rectangle 17">
            <a:extLst>
              <a:ext uri="{FF2B5EF4-FFF2-40B4-BE49-F238E27FC236}">
                <a16:creationId xmlns:a16="http://schemas.microsoft.com/office/drawing/2014/main" id="{416C11BC-79A2-4BF2-8A19-1A6DE72654F3}"/>
              </a:ext>
            </a:extLst>
          </p:cNvPr>
          <p:cNvSpPr>
            <a:spLocks noChangeArrowheads="1"/>
          </p:cNvSpPr>
          <p:nvPr/>
        </p:nvSpPr>
        <p:spPr bwMode="auto">
          <a:xfrm>
            <a:off x="1905000" y="1981200"/>
            <a:ext cx="6096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F2F2F2"/>
                </a:solidFill>
                <a:round/>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en-US" altLang="en-US" sz="1400" b="1"/>
              <a:t>1991</a:t>
            </a:r>
            <a:endParaRPr lang="en-IN" altLang="en-US" sz="1400" b="1"/>
          </a:p>
        </p:txBody>
      </p:sp>
      <p:cxnSp>
        <p:nvCxnSpPr>
          <p:cNvPr id="5152" name="Straight Connector 16">
            <a:extLst>
              <a:ext uri="{FF2B5EF4-FFF2-40B4-BE49-F238E27FC236}">
                <a16:creationId xmlns:a16="http://schemas.microsoft.com/office/drawing/2014/main" id="{2144A90E-E1B5-44FA-9572-1C5158F4A552}"/>
              </a:ext>
            </a:extLst>
          </p:cNvPr>
          <p:cNvCxnSpPr>
            <a:cxnSpLocks noChangeShapeType="1"/>
          </p:cNvCxnSpPr>
          <p:nvPr/>
        </p:nvCxnSpPr>
        <p:spPr bwMode="auto">
          <a:xfrm>
            <a:off x="2514600" y="5867400"/>
            <a:ext cx="1066800" cy="0"/>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sp>
        <p:nvSpPr>
          <p:cNvPr id="2" name="Rectangle 17">
            <a:extLst>
              <a:ext uri="{FF2B5EF4-FFF2-40B4-BE49-F238E27FC236}">
                <a16:creationId xmlns:a16="http://schemas.microsoft.com/office/drawing/2014/main" id="{013FE838-EC41-4BDA-91DB-D959F32503F6}"/>
              </a:ext>
            </a:extLst>
          </p:cNvPr>
          <p:cNvSpPr>
            <a:spLocks noChangeArrowheads="1"/>
          </p:cNvSpPr>
          <p:nvPr/>
        </p:nvSpPr>
        <p:spPr bwMode="auto">
          <a:xfrm>
            <a:off x="1905000" y="5715000"/>
            <a:ext cx="6096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F2F2F2"/>
                </a:solidFill>
                <a:round/>
                <a:headEnd/>
                <a:tailEnd/>
              </a14:hiddenLine>
            </a:ext>
          </a:extLst>
        </p:spPr>
        <p:txBody>
          <a:bodyPr/>
          <a:lstStyle/>
          <a:p>
            <a:pPr algn="ctr">
              <a:defRPr/>
            </a:pPr>
            <a:r>
              <a:rPr lang="en-US" sz="1400" b="1" dirty="0">
                <a:latin typeface="Arial" charset="0"/>
              </a:rPr>
              <a:t>2012</a:t>
            </a:r>
            <a:endParaRPr lang="en-IN" sz="1400" b="1" dirty="0">
              <a:latin typeface="Arial" charset="0"/>
            </a:endParaRPr>
          </a:p>
        </p:txBody>
      </p:sp>
      <p:cxnSp>
        <p:nvCxnSpPr>
          <p:cNvPr id="5156" name="Straight Connector 16">
            <a:extLst>
              <a:ext uri="{FF2B5EF4-FFF2-40B4-BE49-F238E27FC236}">
                <a16:creationId xmlns:a16="http://schemas.microsoft.com/office/drawing/2014/main" id="{CD08A16E-63C7-446E-93B4-552E7E284BA3}"/>
              </a:ext>
            </a:extLst>
          </p:cNvPr>
          <p:cNvCxnSpPr>
            <a:cxnSpLocks noChangeShapeType="1"/>
          </p:cNvCxnSpPr>
          <p:nvPr/>
        </p:nvCxnSpPr>
        <p:spPr bwMode="auto">
          <a:xfrm>
            <a:off x="2514600" y="5029200"/>
            <a:ext cx="1066800" cy="0"/>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sp>
        <p:nvSpPr>
          <p:cNvPr id="3" name="Rectangle 17">
            <a:extLst>
              <a:ext uri="{FF2B5EF4-FFF2-40B4-BE49-F238E27FC236}">
                <a16:creationId xmlns:a16="http://schemas.microsoft.com/office/drawing/2014/main" id="{48B50C6C-540A-4033-A182-5CA34C3E6805}"/>
              </a:ext>
            </a:extLst>
          </p:cNvPr>
          <p:cNvSpPr>
            <a:spLocks noChangeArrowheads="1"/>
          </p:cNvSpPr>
          <p:nvPr/>
        </p:nvSpPr>
        <p:spPr bwMode="auto">
          <a:xfrm>
            <a:off x="1905000" y="4648200"/>
            <a:ext cx="6096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F2F2F2"/>
                </a:solidFill>
                <a:round/>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en-US" altLang="en-US" sz="1400" b="1"/>
              <a:t>2002 -2009</a:t>
            </a:r>
            <a:endParaRPr lang="en-IN" altLang="en-US" sz="1400" b="1"/>
          </a:p>
        </p:txBody>
      </p:sp>
      <p:cxnSp>
        <p:nvCxnSpPr>
          <p:cNvPr id="5158" name="Straight Connector 16">
            <a:extLst>
              <a:ext uri="{FF2B5EF4-FFF2-40B4-BE49-F238E27FC236}">
                <a16:creationId xmlns:a16="http://schemas.microsoft.com/office/drawing/2014/main" id="{45F1115C-EFB1-4D64-83D7-C988F628FAEB}"/>
              </a:ext>
            </a:extLst>
          </p:cNvPr>
          <p:cNvCxnSpPr>
            <a:cxnSpLocks noChangeShapeType="1"/>
          </p:cNvCxnSpPr>
          <p:nvPr/>
        </p:nvCxnSpPr>
        <p:spPr bwMode="auto">
          <a:xfrm>
            <a:off x="2514600" y="4114800"/>
            <a:ext cx="1066800" cy="0"/>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sp>
        <p:nvSpPr>
          <p:cNvPr id="4" name="Rectangle 17">
            <a:extLst>
              <a:ext uri="{FF2B5EF4-FFF2-40B4-BE49-F238E27FC236}">
                <a16:creationId xmlns:a16="http://schemas.microsoft.com/office/drawing/2014/main" id="{6A4D9EE0-7D0E-4A0D-9BA1-0A37ECC1CB8F}"/>
              </a:ext>
            </a:extLst>
          </p:cNvPr>
          <p:cNvSpPr>
            <a:spLocks noChangeArrowheads="1"/>
          </p:cNvSpPr>
          <p:nvPr/>
        </p:nvSpPr>
        <p:spPr bwMode="auto">
          <a:xfrm>
            <a:off x="1905000" y="3962400"/>
            <a:ext cx="6096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F2F2F2"/>
                </a:solidFill>
                <a:round/>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en-US" altLang="en-US" sz="1400" b="1"/>
              <a:t>2000</a:t>
            </a:r>
            <a:endParaRPr lang="en-IN" altLang="en-US" sz="1400" b="1"/>
          </a:p>
        </p:txBody>
      </p:sp>
      <p:sp>
        <p:nvSpPr>
          <p:cNvPr id="6" name="Rectangle 18">
            <a:extLst>
              <a:ext uri="{FF2B5EF4-FFF2-40B4-BE49-F238E27FC236}">
                <a16:creationId xmlns:a16="http://schemas.microsoft.com/office/drawing/2014/main" id="{992BA64F-ACDF-468F-B64C-29BE0975B450}"/>
              </a:ext>
            </a:extLst>
          </p:cNvPr>
          <p:cNvSpPr>
            <a:spLocks noChangeArrowheads="1"/>
          </p:cNvSpPr>
          <p:nvPr/>
        </p:nvSpPr>
        <p:spPr bwMode="auto">
          <a:xfrm>
            <a:off x="3886200" y="2362200"/>
            <a:ext cx="2819400" cy="457200"/>
          </a:xfrm>
          <a:prstGeom prst="rect">
            <a:avLst/>
          </a:prstGeom>
          <a:noFill/>
          <a:ln>
            <a:noFill/>
          </a:ln>
          <a:extLst>
            <a:ext uri="{909E8E84-426E-40DD-AFC4-6F175D3DCCD1}">
              <a14:hiddenFill xmlns:a14="http://schemas.microsoft.com/office/drawing/2010/main">
                <a:solidFill>
                  <a:srgbClr val="F5FAF3"/>
                </a:solidFill>
              </a14:hiddenFill>
            </a:ext>
            <a:ext uri="{91240B29-F687-4F45-9708-019B960494DF}">
              <a14:hiddenLine xmlns:a14="http://schemas.microsoft.com/office/drawing/2010/main" w="9525" algn="ctr">
                <a:solidFill>
                  <a:srgbClr val="F2F2F2"/>
                </a:solidFill>
                <a:round/>
                <a:headEnd/>
                <a:tailEnd/>
              </a14:hiddenLine>
            </a:ext>
          </a:extLst>
        </p:spPr>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ts val="600"/>
              </a:spcBef>
              <a:spcAft>
                <a:spcPts val="600"/>
              </a:spcAft>
            </a:pPr>
            <a:r>
              <a:rPr lang="en-US" altLang="en-US" sz="1600"/>
              <a:t>HTML 2.0</a:t>
            </a:r>
            <a:endParaRPr lang="en-IN" altLang="en-US" sz="1600"/>
          </a:p>
        </p:txBody>
      </p:sp>
      <p:sp>
        <p:nvSpPr>
          <p:cNvPr id="8" name="Rectangle 18">
            <a:extLst>
              <a:ext uri="{FF2B5EF4-FFF2-40B4-BE49-F238E27FC236}">
                <a16:creationId xmlns:a16="http://schemas.microsoft.com/office/drawing/2014/main" id="{64F6596E-6E31-4E74-969D-3B1B9E10BF7E}"/>
              </a:ext>
            </a:extLst>
          </p:cNvPr>
          <p:cNvSpPr>
            <a:spLocks noChangeArrowheads="1"/>
          </p:cNvSpPr>
          <p:nvPr/>
        </p:nvSpPr>
        <p:spPr bwMode="auto">
          <a:xfrm>
            <a:off x="3886200" y="2895600"/>
            <a:ext cx="2819400" cy="457200"/>
          </a:xfrm>
          <a:prstGeom prst="rect">
            <a:avLst/>
          </a:prstGeom>
          <a:noFill/>
          <a:ln>
            <a:noFill/>
          </a:ln>
          <a:extLst>
            <a:ext uri="{909E8E84-426E-40DD-AFC4-6F175D3DCCD1}">
              <a14:hiddenFill xmlns:a14="http://schemas.microsoft.com/office/drawing/2010/main">
                <a:solidFill>
                  <a:srgbClr val="F5FAF3"/>
                </a:solidFill>
              </a14:hiddenFill>
            </a:ext>
            <a:ext uri="{91240B29-F687-4F45-9708-019B960494DF}">
              <a14:hiddenLine xmlns:a14="http://schemas.microsoft.com/office/drawing/2010/main" w="9525" algn="ctr">
                <a:solidFill>
                  <a:srgbClr val="F2F2F2"/>
                </a:solidFill>
                <a:round/>
                <a:headEnd/>
                <a:tailEnd/>
              </a14:hiddenLine>
            </a:ext>
          </a:extLst>
        </p:spPr>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ts val="600"/>
              </a:spcBef>
              <a:spcAft>
                <a:spcPts val="600"/>
              </a:spcAft>
            </a:pPr>
            <a:r>
              <a:rPr lang="en-US" altLang="en-US" sz="1600"/>
              <a:t>HTML 3.2</a:t>
            </a:r>
            <a:endParaRPr lang="en-IN" altLang="en-US" sz="1600"/>
          </a:p>
        </p:txBody>
      </p:sp>
      <p:sp>
        <p:nvSpPr>
          <p:cNvPr id="9" name="Rectangle 18">
            <a:extLst>
              <a:ext uri="{FF2B5EF4-FFF2-40B4-BE49-F238E27FC236}">
                <a16:creationId xmlns:a16="http://schemas.microsoft.com/office/drawing/2014/main" id="{E2F0FADE-1831-487A-BB18-B23FA43284FF}"/>
              </a:ext>
            </a:extLst>
          </p:cNvPr>
          <p:cNvSpPr>
            <a:spLocks noChangeArrowheads="1"/>
          </p:cNvSpPr>
          <p:nvPr/>
        </p:nvSpPr>
        <p:spPr bwMode="auto">
          <a:xfrm>
            <a:off x="3886200" y="3352800"/>
            <a:ext cx="2819400" cy="457200"/>
          </a:xfrm>
          <a:prstGeom prst="rect">
            <a:avLst/>
          </a:prstGeom>
          <a:noFill/>
          <a:ln>
            <a:noFill/>
          </a:ln>
          <a:extLst>
            <a:ext uri="{909E8E84-426E-40DD-AFC4-6F175D3DCCD1}">
              <a14:hiddenFill xmlns:a14="http://schemas.microsoft.com/office/drawing/2010/main">
                <a:solidFill>
                  <a:srgbClr val="F5FAF3"/>
                </a:solidFill>
              </a14:hiddenFill>
            </a:ext>
            <a:ext uri="{91240B29-F687-4F45-9708-019B960494DF}">
              <a14:hiddenLine xmlns:a14="http://schemas.microsoft.com/office/drawing/2010/main" w="9525" algn="ctr">
                <a:solidFill>
                  <a:srgbClr val="F2F2F2"/>
                </a:solidFill>
                <a:round/>
                <a:headEnd/>
                <a:tailEnd/>
              </a14:hiddenLine>
            </a:ext>
          </a:extLst>
        </p:spPr>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ts val="600"/>
              </a:spcBef>
              <a:spcAft>
                <a:spcPts val="600"/>
              </a:spcAft>
            </a:pPr>
            <a:r>
              <a:rPr lang="en-US" altLang="en-US" sz="1600"/>
              <a:t>HTML 4.01</a:t>
            </a:r>
            <a:endParaRPr lang="en-IN" altLang="en-US" sz="1600"/>
          </a:p>
        </p:txBody>
      </p:sp>
      <p:sp>
        <p:nvSpPr>
          <p:cNvPr id="10" name="Rectangle 18">
            <a:extLst>
              <a:ext uri="{FF2B5EF4-FFF2-40B4-BE49-F238E27FC236}">
                <a16:creationId xmlns:a16="http://schemas.microsoft.com/office/drawing/2014/main" id="{E1FCDB8E-4728-48AC-9F02-F95B6B232B26}"/>
              </a:ext>
            </a:extLst>
          </p:cNvPr>
          <p:cNvSpPr>
            <a:spLocks noChangeArrowheads="1"/>
          </p:cNvSpPr>
          <p:nvPr/>
        </p:nvSpPr>
        <p:spPr bwMode="auto">
          <a:xfrm>
            <a:off x="3886200" y="3886200"/>
            <a:ext cx="2819400" cy="457200"/>
          </a:xfrm>
          <a:prstGeom prst="rect">
            <a:avLst/>
          </a:prstGeom>
          <a:noFill/>
          <a:ln>
            <a:noFill/>
          </a:ln>
          <a:extLst>
            <a:ext uri="{909E8E84-426E-40DD-AFC4-6F175D3DCCD1}">
              <a14:hiddenFill xmlns:a14="http://schemas.microsoft.com/office/drawing/2010/main">
                <a:solidFill>
                  <a:srgbClr val="F5FAF3"/>
                </a:solidFill>
              </a14:hiddenFill>
            </a:ext>
            <a:ext uri="{91240B29-F687-4F45-9708-019B960494DF}">
              <a14:hiddenLine xmlns:a14="http://schemas.microsoft.com/office/drawing/2010/main" w="9525" algn="ctr">
                <a:solidFill>
                  <a:srgbClr val="F2F2F2"/>
                </a:solidFill>
                <a:round/>
                <a:headEnd/>
                <a:tailEnd/>
              </a14:hiddenLine>
            </a:ext>
          </a:extLst>
        </p:spPr>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ts val="600"/>
              </a:spcBef>
              <a:spcAft>
                <a:spcPts val="600"/>
              </a:spcAft>
            </a:pPr>
            <a:r>
              <a:rPr lang="en-US" altLang="en-US" sz="1600"/>
              <a:t>XHTML 1.0</a:t>
            </a:r>
            <a:endParaRPr lang="en-IN" altLang="en-US" sz="1600"/>
          </a:p>
        </p:txBody>
      </p:sp>
      <p:sp>
        <p:nvSpPr>
          <p:cNvPr id="11" name="Rectangle 18">
            <a:extLst>
              <a:ext uri="{FF2B5EF4-FFF2-40B4-BE49-F238E27FC236}">
                <a16:creationId xmlns:a16="http://schemas.microsoft.com/office/drawing/2014/main" id="{F72B8276-B9B9-447B-B7D9-543DE77A756E}"/>
              </a:ext>
            </a:extLst>
          </p:cNvPr>
          <p:cNvSpPr>
            <a:spLocks noChangeArrowheads="1"/>
          </p:cNvSpPr>
          <p:nvPr/>
        </p:nvSpPr>
        <p:spPr bwMode="auto">
          <a:xfrm>
            <a:off x="3886200" y="4800600"/>
            <a:ext cx="2819400" cy="457200"/>
          </a:xfrm>
          <a:prstGeom prst="rect">
            <a:avLst/>
          </a:prstGeom>
          <a:noFill/>
          <a:ln>
            <a:noFill/>
          </a:ln>
          <a:extLst>
            <a:ext uri="{909E8E84-426E-40DD-AFC4-6F175D3DCCD1}">
              <a14:hiddenFill xmlns:a14="http://schemas.microsoft.com/office/drawing/2010/main">
                <a:solidFill>
                  <a:srgbClr val="F5FAF3"/>
                </a:solidFill>
              </a14:hiddenFill>
            </a:ext>
            <a:ext uri="{91240B29-F687-4F45-9708-019B960494DF}">
              <a14:hiddenLine xmlns:a14="http://schemas.microsoft.com/office/drawing/2010/main" w="9525" algn="ctr">
                <a:solidFill>
                  <a:srgbClr val="F2F2F2"/>
                </a:solidFill>
                <a:round/>
                <a:headEnd/>
                <a:tailEnd/>
              </a14:hiddenLine>
            </a:ext>
          </a:extLst>
        </p:spPr>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ts val="600"/>
              </a:spcBef>
              <a:spcAft>
                <a:spcPts val="600"/>
              </a:spcAft>
            </a:pPr>
            <a:r>
              <a:rPr lang="en-US" altLang="en-US" sz="1600">
                <a:solidFill>
                  <a:srgbClr val="969696"/>
                </a:solidFill>
              </a:rPr>
              <a:t>XHTML 2.0</a:t>
            </a:r>
            <a:endParaRPr lang="en-IN" altLang="en-US" sz="1600">
              <a:solidFill>
                <a:srgbClr val="969696"/>
              </a:solidFill>
            </a:endParaRPr>
          </a:p>
        </p:txBody>
      </p:sp>
      <p:sp>
        <p:nvSpPr>
          <p:cNvPr id="12" name="Rectangle 18">
            <a:extLst>
              <a:ext uri="{FF2B5EF4-FFF2-40B4-BE49-F238E27FC236}">
                <a16:creationId xmlns:a16="http://schemas.microsoft.com/office/drawing/2014/main" id="{C9AFBCE0-2AD9-4DD4-BD7B-A85C9B01C11D}"/>
              </a:ext>
            </a:extLst>
          </p:cNvPr>
          <p:cNvSpPr>
            <a:spLocks noChangeArrowheads="1"/>
          </p:cNvSpPr>
          <p:nvPr/>
        </p:nvSpPr>
        <p:spPr bwMode="auto">
          <a:xfrm>
            <a:off x="3886200" y="5638800"/>
            <a:ext cx="2819400" cy="457200"/>
          </a:xfrm>
          <a:prstGeom prst="rect">
            <a:avLst/>
          </a:prstGeom>
          <a:noFill/>
          <a:ln>
            <a:noFill/>
          </a:ln>
          <a:extLst>
            <a:ext uri="{909E8E84-426E-40DD-AFC4-6F175D3DCCD1}">
              <a14:hiddenFill xmlns:a14="http://schemas.microsoft.com/office/drawing/2010/main">
                <a:solidFill>
                  <a:srgbClr val="F5FAF3"/>
                </a:solidFill>
              </a14:hiddenFill>
            </a:ext>
            <a:ext uri="{91240B29-F687-4F45-9708-019B960494DF}">
              <a14:hiddenLine xmlns:a14="http://schemas.microsoft.com/office/drawing/2010/main" w="9525" algn="ctr">
                <a:solidFill>
                  <a:srgbClr val="F2F2F2"/>
                </a:solidFill>
                <a:round/>
                <a:headEnd/>
                <a:tailEnd/>
              </a14:hiddenLine>
            </a:ext>
          </a:extLst>
        </p:spPr>
        <p:txBody>
          <a:bodyPr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spcBef>
                <a:spcPts val="600"/>
              </a:spcBef>
              <a:spcAft>
                <a:spcPts val="600"/>
              </a:spcAft>
            </a:pPr>
            <a:r>
              <a:rPr lang="en-US" altLang="en-US" sz="1600"/>
              <a:t>HTML5</a:t>
            </a:r>
            <a:endParaRPr lang="en-IN" altLang="en-US" sz="1600"/>
          </a:p>
        </p:txBody>
      </p:sp>
      <p:cxnSp>
        <p:nvCxnSpPr>
          <p:cNvPr id="5169" name="Straight Connector 16">
            <a:extLst>
              <a:ext uri="{FF2B5EF4-FFF2-40B4-BE49-F238E27FC236}">
                <a16:creationId xmlns:a16="http://schemas.microsoft.com/office/drawing/2014/main" id="{E7EB28AF-C36D-44E9-A37C-25522A0ACC6A}"/>
              </a:ext>
            </a:extLst>
          </p:cNvPr>
          <p:cNvCxnSpPr>
            <a:cxnSpLocks noChangeShapeType="1"/>
          </p:cNvCxnSpPr>
          <p:nvPr/>
        </p:nvCxnSpPr>
        <p:spPr bwMode="auto">
          <a:xfrm>
            <a:off x="2514600" y="2590800"/>
            <a:ext cx="1066800" cy="0"/>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sp>
        <p:nvSpPr>
          <p:cNvPr id="13" name="Rectangle 17">
            <a:extLst>
              <a:ext uri="{FF2B5EF4-FFF2-40B4-BE49-F238E27FC236}">
                <a16:creationId xmlns:a16="http://schemas.microsoft.com/office/drawing/2014/main" id="{B9808B1E-D74B-4C93-B435-FDB9A6861F5F}"/>
              </a:ext>
            </a:extLst>
          </p:cNvPr>
          <p:cNvSpPr>
            <a:spLocks noChangeArrowheads="1"/>
          </p:cNvSpPr>
          <p:nvPr/>
        </p:nvSpPr>
        <p:spPr bwMode="auto">
          <a:xfrm>
            <a:off x="1905000" y="2438400"/>
            <a:ext cx="6096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F2F2F2"/>
                </a:solidFill>
                <a:round/>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en-US" altLang="en-US" sz="1400" b="1"/>
              <a:t>1995</a:t>
            </a:r>
            <a:endParaRPr lang="en-IN" altLang="en-US" sz="1400" b="1"/>
          </a:p>
        </p:txBody>
      </p:sp>
      <p:cxnSp>
        <p:nvCxnSpPr>
          <p:cNvPr id="5171" name="Straight Connector 16">
            <a:extLst>
              <a:ext uri="{FF2B5EF4-FFF2-40B4-BE49-F238E27FC236}">
                <a16:creationId xmlns:a16="http://schemas.microsoft.com/office/drawing/2014/main" id="{A2D55E29-C0A9-4AAB-8229-4F58695FD4AA}"/>
              </a:ext>
            </a:extLst>
          </p:cNvPr>
          <p:cNvCxnSpPr>
            <a:cxnSpLocks noChangeShapeType="1"/>
          </p:cNvCxnSpPr>
          <p:nvPr/>
        </p:nvCxnSpPr>
        <p:spPr bwMode="auto">
          <a:xfrm>
            <a:off x="2514600" y="3124200"/>
            <a:ext cx="1066800" cy="0"/>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sp>
        <p:nvSpPr>
          <p:cNvPr id="14" name="Rectangle 17">
            <a:extLst>
              <a:ext uri="{FF2B5EF4-FFF2-40B4-BE49-F238E27FC236}">
                <a16:creationId xmlns:a16="http://schemas.microsoft.com/office/drawing/2014/main" id="{6BFCF85F-7ECF-4604-8E14-F1079D8E6889}"/>
              </a:ext>
            </a:extLst>
          </p:cNvPr>
          <p:cNvSpPr>
            <a:spLocks noChangeArrowheads="1"/>
          </p:cNvSpPr>
          <p:nvPr/>
        </p:nvSpPr>
        <p:spPr bwMode="auto">
          <a:xfrm>
            <a:off x="1905000" y="2971800"/>
            <a:ext cx="6096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F2F2F2"/>
                </a:solidFill>
                <a:round/>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en-US" altLang="en-US" sz="1400" b="1"/>
              <a:t>1997</a:t>
            </a:r>
            <a:endParaRPr lang="en-IN" altLang="en-US" sz="1400" b="1"/>
          </a:p>
        </p:txBody>
      </p:sp>
      <p:cxnSp>
        <p:nvCxnSpPr>
          <p:cNvPr id="5173" name="Straight Connector 16">
            <a:extLst>
              <a:ext uri="{FF2B5EF4-FFF2-40B4-BE49-F238E27FC236}">
                <a16:creationId xmlns:a16="http://schemas.microsoft.com/office/drawing/2014/main" id="{8DA49E22-E3F3-4292-B228-7EEC6CA283C1}"/>
              </a:ext>
            </a:extLst>
          </p:cNvPr>
          <p:cNvCxnSpPr>
            <a:cxnSpLocks noChangeShapeType="1"/>
          </p:cNvCxnSpPr>
          <p:nvPr/>
        </p:nvCxnSpPr>
        <p:spPr bwMode="auto">
          <a:xfrm>
            <a:off x="2514600" y="3581400"/>
            <a:ext cx="1066800" cy="0"/>
          </a:xfrm>
          <a:prstGeom prst="line">
            <a:avLst/>
          </a:prstGeom>
          <a:noFill/>
          <a:ln w="9525" algn="ctr">
            <a:solidFill>
              <a:schemeClr val="tx1"/>
            </a:solidFill>
            <a:round/>
            <a:headEnd/>
            <a:tailEnd/>
          </a:ln>
          <a:extLst>
            <a:ext uri="{909E8E84-426E-40DD-AFC4-6F175D3DCCD1}">
              <a14:hiddenFill xmlns:a14="http://schemas.microsoft.com/office/drawing/2010/main">
                <a:noFill/>
              </a14:hiddenFill>
            </a:ext>
          </a:extLst>
        </p:spPr>
      </p:cxnSp>
      <p:sp>
        <p:nvSpPr>
          <p:cNvPr id="15" name="Rectangle 17">
            <a:extLst>
              <a:ext uri="{FF2B5EF4-FFF2-40B4-BE49-F238E27FC236}">
                <a16:creationId xmlns:a16="http://schemas.microsoft.com/office/drawing/2014/main" id="{F955332A-0599-4E85-BEB7-FE053F15B1DE}"/>
              </a:ext>
            </a:extLst>
          </p:cNvPr>
          <p:cNvSpPr>
            <a:spLocks noChangeArrowheads="1"/>
          </p:cNvSpPr>
          <p:nvPr/>
        </p:nvSpPr>
        <p:spPr bwMode="auto">
          <a:xfrm>
            <a:off x="1905000" y="3429000"/>
            <a:ext cx="609600" cy="228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F2F2F2"/>
                </a:solidFill>
                <a:round/>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en-US" altLang="en-US" sz="1400" b="1"/>
              <a:t>1999</a:t>
            </a:r>
            <a:endParaRPr lang="en-IN" altLang="en-US" sz="1400" b="1"/>
          </a:p>
        </p:txBody>
      </p:sp>
      <p:sp>
        <p:nvSpPr>
          <p:cNvPr id="5177" name="Text Box 57">
            <a:extLst>
              <a:ext uri="{FF2B5EF4-FFF2-40B4-BE49-F238E27FC236}">
                <a16:creationId xmlns:a16="http://schemas.microsoft.com/office/drawing/2014/main" id="{862EB055-4B08-4CEF-BC81-A634B63E57C9}"/>
              </a:ext>
            </a:extLst>
          </p:cNvPr>
          <p:cNvSpPr txBox="1">
            <a:spLocks noChangeArrowheads="1"/>
          </p:cNvSpPr>
          <p:nvPr/>
        </p:nvSpPr>
        <p:spPr bwMode="auto">
          <a:xfrm>
            <a:off x="5638800" y="4724400"/>
            <a:ext cx="4648200" cy="666750"/>
          </a:xfrm>
          <a:prstGeom prst="rect">
            <a:avLst/>
          </a:prstGeom>
          <a:solidFill>
            <a:srgbClr val="99CCFF"/>
          </a:soli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ts val="600"/>
              </a:spcBef>
              <a:spcAft>
                <a:spcPts val="600"/>
              </a:spcAft>
            </a:pPr>
            <a:r>
              <a:rPr lang="en-US" altLang="en-US"/>
              <a:t>HTML5 is much more tolerant and can handle markup from all the prior versions.</a:t>
            </a:r>
            <a:endParaRPr lang="en-IN" altLang="en-US"/>
          </a:p>
        </p:txBody>
      </p:sp>
      <p:sp>
        <p:nvSpPr>
          <p:cNvPr id="5178" name="Text Box 58">
            <a:extLst>
              <a:ext uri="{FF2B5EF4-FFF2-40B4-BE49-F238E27FC236}">
                <a16:creationId xmlns:a16="http://schemas.microsoft.com/office/drawing/2014/main" id="{86E04A16-CEDF-4604-BCBB-C8C25BCD2298}"/>
              </a:ext>
            </a:extLst>
          </p:cNvPr>
          <p:cNvSpPr txBox="1">
            <a:spLocks noChangeArrowheads="1"/>
          </p:cNvSpPr>
          <p:nvPr/>
        </p:nvSpPr>
        <p:spPr bwMode="auto">
          <a:xfrm>
            <a:off x="5638800" y="5562601"/>
            <a:ext cx="4648200" cy="606425"/>
          </a:xfrm>
          <a:prstGeom prst="rect">
            <a:avLst/>
          </a:prstGeom>
          <a:solidFill>
            <a:srgbClr val="CCFFCC"/>
          </a:soli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ts val="600"/>
              </a:spcBef>
              <a:spcAft>
                <a:spcPts val="600"/>
              </a:spcAft>
            </a:pPr>
            <a:r>
              <a:rPr lang="en-US" altLang="en-US" sz="1600"/>
              <a:t>Though HTML5 was published officially in 2012, it has been in development since 2004.</a:t>
            </a:r>
            <a:endParaRPr lang="en-IN" altLang="en-US" sz="1600"/>
          </a:p>
        </p:txBody>
      </p:sp>
      <p:sp>
        <p:nvSpPr>
          <p:cNvPr id="5179" name="Text Box 59">
            <a:extLst>
              <a:ext uri="{FF2B5EF4-FFF2-40B4-BE49-F238E27FC236}">
                <a16:creationId xmlns:a16="http://schemas.microsoft.com/office/drawing/2014/main" id="{6604FA54-B99C-4996-B39F-DEECA85C4BE4}"/>
              </a:ext>
            </a:extLst>
          </p:cNvPr>
          <p:cNvSpPr txBox="1">
            <a:spLocks noChangeArrowheads="1"/>
          </p:cNvSpPr>
          <p:nvPr/>
        </p:nvSpPr>
        <p:spPr bwMode="auto">
          <a:xfrm>
            <a:off x="5638800" y="2514600"/>
            <a:ext cx="4648200" cy="666750"/>
          </a:xfrm>
          <a:prstGeom prst="rect">
            <a:avLst/>
          </a:prstGeom>
          <a:solidFill>
            <a:srgbClr val="99CCFF"/>
          </a:soli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ts val="600"/>
              </a:spcBef>
              <a:spcAft>
                <a:spcPts val="600"/>
              </a:spcAft>
            </a:pPr>
            <a:r>
              <a:rPr lang="en-US" altLang="en-US"/>
              <a:t>After HTML 4.01 was released, focus shifted to XHTML and its stricter standards.</a:t>
            </a:r>
            <a:endParaRPr lang="en-IN" altLang="en-US"/>
          </a:p>
        </p:txBody>
      </p:sp>
      <p:sp>
        <p:nvSpPr>
          <p:cNvPr id="5180" name="Text Box 60">
            <a:extLst>
              <a:ext uri="{FF2B5EF4-FFF2-40B4-BE49-F238E27FC236}">
                <a16:creationId xmlns:a16="http://schemas.microsoft.com/office/drawing/2014/main" id="{AF9E36E6-669E-41E1-9820-DBFDE3FCB570}"/>
              </a:ext>
            </a:extLst>
          </p:cNvPr>
          <p:cNvSpPr txBox="1">
            <a:spLocks noChangeArrowheads="1"/>
          </p:cNvSpPr>
          <p:nvPr/>
        </p:nvSpPr>
        <p:spPr bwMode="auto">
          <a:xfrm>
            <a:off x="5638800" y="3352801"/>
            <a:ext cx="4648200" cy="1216025"/>
          </a:xfrm>
          <a:prstGeom prst="rect">
            <a:avLst/>
          </a:prstGeom>
          <a:solidFill>
            <a:srgbClr val="99CCFF"/>
          </a:soli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ts val="600"/>
              </a:spcBef>
              <a:spcAft>
                <a:spcPts val="600"/>
              </a:spcAft>
            </a:pPr>
            <a:r>
              <a:rPr lang="en-US" altLang="en-US"/>
              <a:t>XHTML 2.0 had even stricter standards than 1.0, rejecting web pages that did not comply.  It fell out of favor gradually and was abandoned completely in 2009.</a:t>
            </a:r>
            <a:endParaRPr lang="en-IN" altLang="en-US"/>
          </a:p>
        </p:txBody>
      </p:sp>
      <p:sp>
        <p:nvSpPr>
          <p:cNvPr id="5184" name="Line 64">
            <a:extLst>
              <a:ext uri="{FF2B5EF4-FFF2-40B4-BE49-F238E27FC236}">
                <a16:creationId xmlns:a16="http://schemas.microsoft.com/office/drawing/2014/main" id="{946AB98B-360A-4D9D-BC03-E6B3558DC2E4}"/>
              </a:ext>
            </a:extLst>
          </p:cNvPr>
          <p:cNvSpPr>
            <a:spLocks noChangeShapeType="1"/>
          </p:cNvSpPr>
          <p:nvPr/>
        </p:nvSpPr>
        <p:spPr bwMode="auto">
          <a:xfrm flipV="1">
            <a:off x="4953000" y="2895600"/>
            <a:ext cx="609600" cy="5334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185" name="Line 65">
            <a:extLst>
              <a:ext uri="{FF2B5EF4-FFF2-40B4-BE49-F238E27FC236}">
                <a16:creationId xmlns:a16="http://schemas.microsoft.com/office/drawing/2014/main" id="{4B389417-6251-4EEC-BA3E-72B26587EECA}"/>
              </a:ext>
            </a:extLst>
          </p:cNvPr>
          <p:cNvSpPr>
            <a:spLocks noChangeShapeType="1"/>
          </p:cNvSpPr>
          <p:nvPr/>
        </p:nvSpPr>
        <p:spPr bwMode="auto">
          <a:xfrm flipV="1">
            <a:off x="5029200" y="4419600"/>
            <a:ext cx="53340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47850E52-2AAC-42E5-9EA2-41D2B5430E15}"/>
              </a:ext>
            </a:extLst>
          </p:cNvPr>
          <p:cNvSpPr>
            <a:spLocks noGrp="1" noChangeArrowheads="1"/>
          </p:cNvSpPr>
          <p:nvPr>
            <p:ph type="title"/>
          </p:nvPr>
        </p:nvSpPr>
        <p:spPr>
          <a:xfrm>
            <a:off x="1981200" y="457200"/>
            <a:ext cx="8229600" cy="914400"/>
          </a:xfrm>
        </p:spPr>
        <p:txBody>
          <a:bodyPr/>
          <a:lstStyle/>
          <a:p>
            <a:pPr algn="ctr"/>
            <a:r>
              <a:rPr lang="en-US" altLang="en-US" sz="4000"/>
              <a:t>What is HTML5?</a:t>
            </a:r>
          </a:p>
        </p:txBody>
      </p:sp>
      <p:sp>
        <p:nvSpPr>
          <p:cNvPr id="4099" name="Rectangle 3">
            <a:extLst>
              <a:ext uri="{FF2B5EF4-FFF2-40B4-BE49-F238E27FC236}">
                <a16:creationId xmlns:a16="http://schemas.microsoft.com/office/drawing/2014/main" id="{71207C92-8513-4BC6-8343-7AB6F91DF288}"/>
              </a:ext>
            </a:extLst>
          </p:cNvPr>
          <p:cNvSpPr>
            <a:spLocks noGrp="1" noChangeArrowheads="1"/>
          </p:cNvSpPr>
          <p:nvPr>
            <p:ph idx="1"/>
          </p:nvPr>
        </p:nvSpPr>
        <p:spPr>
          <a:xfrm>
            <a:off x="1524000" y="1752600"/>
            <a:ext cx="9144000" cy="4191000"/>
          </a:xfrm>
        </p:spPr>
        <p:txBody>
          <a:bodyPr/>
          <a:lstStyle/>
          <a:p>
            <a:pPr>
              <a:spcBef>
                <a:spcPts val="1200"/>
              </a:spcBef>
            </a:pPr>
            <a:r>
              <a:rPr lang="en-US" altLang="en-US" sz="2400" dirty="0"/>
              <a:t>HTML5 is the newest version of HTML, </a:t>
            </a:r>
            <a:r>
              <a:rPr lang="en-US" altLang="en-US" sz="2400"/>
              <a:t>only gaining </a:t>
            </a:r>
            <a:r>
              <a:rPr lang="en-US" altLang="en-US" sz="2400" dirty="0"/>
              <a:t>partial support by the makers of </a:t>
            </a:r>
            <a:r>
              <a:rPr lang="en-US" altLang="en-US" sz="2400"/>
              <a:t>web browsers in the late 2010s.</a:t>
            </a:r>
            <a:endParaRPr lang="en-US" altLang="en-US" sz="2400" dirty="0"/>
          </a:p>
          <a:p>
            <a:pPr>
              <a:spcBef>
                <a:spcPts val="1200"/>
              </a:spcBef>
            </a:pPr>
            <a:r>
              <a:rPr lang="en-US" altLang="en-US" sz="2400" dirty="0"/>
              <a:t>It incorporates all features from earlier versions of HTML, including the stricter XHTML.</a:t>
            </a:r>
          </a:p>
          <a:p>
            <a:pPr>
              <a:spcBef>
                <a:spcPts val="1200"/>
              </a:spcBef>
            </a:pPr>
            <a:r>
              <a:rPr lang="en-US" altLang="en-US" sz="2400" dirty="0"/>
              <a:t>It adds a diverse set of new tools for the web developer to use.</a:t>
            </a:r>
          </a:p>
          <a:p>
            <a:pPr>
              <a:spcBef>
                <a:spcPts val="1200"/>
              </a:spcBef>
            </a:pPr>
            <a:r>
              <a:rPr lang="en-US" altLang="en-US" sz="2400" dirty="0"/>
              <a:t>It is still a work in </a:t>
            </a:r>
            <a:r>
              <a:rPr lang="en-US" altLang="en-US" sz="2400"/>
              <a:t>progress.</a:t>
            </a:r>
          </a:p>
          <a:p>
            <a:pPr>
              <a:spcBef>
                <a:spcPts val="1200"/>
              </a:spcBef>
            </a:pPr>
            <a:r>
              <a:rPr lang="en-US" altLang="en-US" sz="2400"/>
              <a:t>XHTML5 is under development</a:t>
            </a:r>
            <a:endParaRPr lang="en-US" altLang="en-US" sz="2400" dirty="0"/>
          </a:p>
        </p:txBody>
      </p:sp>
      <p:cxnSp>
        <p:nvCxnSpPr>
          <p:cNvPr id="5" name="Straight Connector 4">
            <a:extLst>
              <a:ext uri="{FF2B5EF4-FFF2-40B4-BE49-F238E27FC236}">
                <a16:creationId xmlns:a16="http://schemas.microsoft.com/office/drawing/2014/main" id="{5761F5F3-83AB-4009-8728-88D3CAB01108}"/>
              </a:ext>
            </a:extLst>
          </p:cNvPr>
          <p:cNvCxnSpPr/>
          <p:nvPr/>
        </p:nvCxnSpPr>
        <p:spPr bwMode="auto">
          <a:xfrm>
            <a:off x="1524000" y="1371600"/>
            <a:ext cx="9144000" cy="0"/>
          </a:xfrm>
          <a:prstGeom prst="line">
            <a:avLst/>
          </a:prstGeom>
          <a:solidFill>
            <a:schemeClr val="accent1"/>
          </a:solidFill>
          <a:ln w="15875" cap="flat" cmpd="sng" algn="ctr">
            <a:solidFill>
              <a:schemeClr val="accent6">
                <a:lumMod val="25000"/>
              </a:schemeClr>
            </a:solidFill>
            <a:prstDash val="solid"/>
            <a:round/>
            <a:headEnd type="none" w="med" len="med"/>
            <a:tailEnd type="none" w="med" len="med"/>
          </a:ln>
          <a:effectLst/>
        </p:spPr>
      </p:cxn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a:extLst>
              <a:ext uri="{FF2B5EF4-FFF2-40B4-BE49-F238E27FC236}">
                <a16:creationId xmlns:a16="http://schemas.microsoft.com/office/drawing/2014/main" id="{C8C14DB2-B01E-4539-B995-C5BF39662D34}"/>
              </a:ext>
            </a:extLst>
          </p:cNvPr>
          <p:cNvSpPr>
            <a:spLocks noGrp="1" noChangeArrowheads="1"/>
          </p:cNvSpPr>
          <p:nvPr>
            <p:ph type="title" idx="4294967295"/>
          </p:nvPr>
        </p:nvSpPr>
        <p:spPr>
          <a:xfrm>
            <a:off x="1981200" y="457200"/>
            <a:ext cx="8229600" cy="838200"/>
          </a:xfrm>
        </p:spPr>
        <p:txBody>
          <a:bodyPr/>
          <a:lstStyle/>
          <a:p>
            <a:pPr algn="ctr"/>
            <a:r>
              <a:rPr lang="en-US" altLang="en-US" sz="4000"/>
              <a:t>Goals of HTML5</a:t>
            </a:r>
          </a:p>
        </p:txBody>
      </p:sp>
      <p:sp>
        <p:nvSpPr>
          <p:cNvPr id="38915" name="Rectangle 3">
            <a:extLst>
              <a:ext uri="{FF2B5EF4-FFF2-40B4-BE49-F238E27FC236}">
                <a16:creationId xmlns:a16="http://schemas.microsoft.com/office/drawing/2014/main" id="{74160C30-15B3-42D8-B8B4-A6CD447EBC6E}"/>
              </a:ext>
            </a:extLst>
          </p:cNvPr>
          <p:cNvSpPr>
            <a:spLocks noGrp="1" noChangeArrowheads="1"/>
          </p:cNvSpPr>
          <p:nvPr>
            <p:ph idx="4294967295"/>
          </p:nvPr>
        </p:nvSpPr>
        <p:spPr>
          <a:xfrm>
            <a:off x="1524000" y="1752600"/>
            <a:ext cx="9144000" cy="4191000"/>
          </a:xfrm>
        </p:spPr>
        <p:txBody>
          <a:bodyPr/>
          <a:lstStyle/>
          <a:p>
            <a:pPr>
              <a:lnSpc>
                <a:spcPts val="3000"/>
              </a:lnSpc>
            </a:pPr>
            <a:r>
              <a:rPr lang="en-US" altLang="en-US" sz="2400"/>
              <a:t>Support all existing web pages.  With HTML5, there is no requirement to go back and revise older websites.</a:t>
            </a:r>
          </a:p>
          <a:p>
            <a:pPr>
              <a:lnSpc>
                <a:spcPts val="3000"/>
              </a:lnSpc>
            </a:pPr>
            <a:r>
              <a:rPr lang="en-US" altLang="en-US" sz="2400"/>
              <a:t>Reduce the need for external plugins and scripts to show website content.</a:t>
            </a:r>
          </a:p>
          <a:p>
            <a:pPr>
              <a:lnSpc>
                <a:spcPts val="3000"/>
              </a:lnSpc>
            </a:pPr>
            <a:r>
              <a:rPr lang="en-US" altLang="en-US" sz="2400"/>
              <a:t>Improve the semantic definition (i.e. meaning and purpose) of page elements.</a:t>
            </a:r>
          </a:p>
          <a:p>
            <a:pPr>
              <a:lnSpc>
                <a:spcPts val="3000"/>
              </a:lnSpc>
            </a:pPr>
            <a:r>
              <a:rPr lang="en-US" altLang="en-US" sz="2400"/>
              <a:t>Make the rendering of web content universal and independent of the device being used.</a:t>
            </a:r>
          </a:p>
          <a:p>
            <a:pPr>
              <a:lnSpc>
                <a:spcPts val="3000"/>
              </a:lnSpc>
            </a:pPr>
            <a:r>
              <a:rPr lang="en-US" altLang="en-US" sz="2400"/>
              <a:t>Handle web documents errors in a better and more consistent fashion.</a:t>
            </a:r>
          </a:p>
        </p:txBody>
      </p:sp>
      <p:cxnSp>
        <p:nvCxnSpPr>
          <p:cNvPr id="5" name="Straight Connector 4">
            <a:extLst>
              <a:ext uri="{FF2B5EF4-FFF2-40B4-BE49-F238E27FC236}">
                <a16:creationId xmlns:a16="http://schemas.microsoft.com/office/drawing/2014/main" id="{D7D27697-BF22-40BC-9993-014FCFEE648E}"/>
              </a:ext>
            </a:extLst>
          </p:cNvPr>
          <p:cNvCxnSpPr/>
          <p:nvPr/>
        </p:nvCxnSpPr>
        <p:spPr bwMode="auto">
          <a:xfrm>
            <a:off x="1524000" y="1371600"/>
            <a:ext cx="9144000" cy="0"/>
          </a:xfrm>
          <a:prstGeom prst="line">
            <a:avLst/>
          </a:prstGeom>
          <a:solidFill>
            <a:schemeClr val="accent1"/>
          </a:solidFill>
          <a:ln w="15875" cap="flat" cmpd="sng" algn="ctr">
            <a:solidFill>
              <a:schemeClr val="accent6">
                <a:lumMod val="25000"/>
              </a:schemeClr>
            </a:solidFill>
            <a:prstDash val="solid"/>
            <a:round/>
            <a:headEnd type="none" w="med" len="med"/>
            <a:tailEnd type="none" w="med" len="med"/>
          </a:ln>
          <a:effectLst/>
        </p:spPr>
      </p:cxn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a:extLst>
              <a:ext uri="{FF2B5EF4-FFF2-40B4-BE49-F238E27FC236}">
                <a16:creationId xmlns:a16="http://schemas.microsoft.com/office/drawing/2014/main" id="{CCD0C759-2BBC-4ED8-BAB1-8C889912CE48}"/>
              </a:ext>
            </a:extLst>
          </p:cNvPr>
          <p:cNvSpPr>
            <a:spLocks noGrp="1" noChangeArrowheads="1"/>
          </p:cNvSpPr>
          <p:nvPr>
            <p:ph type="title" idx="4294967295"/>
          </p:nvPr>
        </p:nvSpPr>
        <p:spPr>
          <a:xfrm>
            <a:off x="1981200" y="457200"/>
            <a:ext cx="8229600" cy="838200"/>
          </a:xfrm>
        </p:spPr>
        <p:txBody>
          <a:bodyPr/>
          <a:lstStyle/>
          <a:p>
            <a:pPr algn="ctr"/>
            <a:r>
              <a:rPr lang="en-US" altLang="en-US" sz="4000"/>
              <a:t>New Elements in HTML5</a:t>
            </a:r>
          </a:p>
        </p:txBody>
      </p:sp>
      <p:cxnSp>
        <p:nvCxnSpPr>
          <p:cNvPr id="5" name="Straight Connector 4">
            <a:extLst>
              <a:ext uri="{FF2B5EF4-FFF2-40B4-BE49-F238E27FC236}">
                <a16:creationId xmlns:a16="http://schemas.microsoft.com/office/drawing/2014/main" id="{FE7F4A37-6D05-48E9-91E9-2A5B4C0D4FFE}"/>
              </a:ext>
            </a:extLst>
          </p:cNvPr>
          <p:cNvCxnSpPr/>
          <p:nvPr/>
        </p:nvCxnSpPr>
        <p:spPr bwMode="auto">
          <a:xfrm>
            <a:off x="1524000" y="1371600"/>
            <a:ext cx="9144000" cy="0"/>
          </a:xfrm>
          <a:prstGeom prst="line">
            <a:avLst/>
          </a:prstGeom>
          <a:solidFill>
            <a:schemeClr val="accent1"/>
          </a:solidFill>
          <a:ln w="15875" cap="flat" cmpd="sng" algn="ctr">
            <a:solidFill>
              <a:schemeClr val="accent6">
                <a:lumMod val="25000"/>
              </a:schemeClr>
            </a:solidFill>
            <a:prstDash val="solid"/>
            <a:round/>
            <a:headEnd type="none" w="med" len="med"/>
            <a:tailEnd type="none" w="med" len="med"/>
          </a:ln>
          <a:effectLst/>
        </p:spPr>
      </p:cxnSp>
      <p:sp>
        <p:nvSpPr>
          <p:cNvPr id="40965" name="Text Box 5">
            <a:extLst>
              <a:ext uri="{FF2B5EF4-FFF2-40B4-BE49-F238E27FC236}">
                <a16:creationId xmlns:a16="http://schemas.microsoft.com/office/drawing/2014/main" id="{DB73DC76-8784-4A1F-838F-3B2C29DEDDBF}"/>
              </a:ext>
            </a:extLst>
          </p:cNvPr>
          <p:cNvSpPr txBox="1">
            <a:spLocks noChangeArrowheads="1"/>
          </p:cNvSpPr>
          <p:nvPr/>
        </p:nvSpPr>
        <p:spPr bwMode="auto">
          <a:xfrm>
            <a:off x="5105400" y="1985963"/>
            <a:ext cx="1981200" cy="2308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2400"/>
              <a:t>&lt;figcaption&gt;</a:t>
            </a:r>
          </a:p>
          <a:p>
            <a:r>
              <a:rPr lang="en-US" altLang="en-US" sz="2400"/>
              <a:t>&lt;footer&gt;</a:t>
            </a:r>
          </a:p>
          <a:p>
            <a:r>
              <a:rPr lang="en-US" altLang="en-US" sz="2400"/>
              <a:t>&lt;header&gt;</a:t>
            </a:r>
          </a:p>
          <a:p>
            <a:r>
              <a:rPr lang="en-US" altLang="en-US" sz="2400"/>
              <a:t>&lt;hgroup&gt;</a:t>
            </a:r>
          </a:p>
          <a:p>
            <a:r>
              <a:rPr lang="en-US" altLang="en-US" sz="2400"/>
              <a:t>&lt;mark&gt;</a:t>
            </a:r>
            <a:endParaRPr lang="en-US" altLang="en-US" sz="2400">
              <a:solidFill>
                <a:srgbClr val="FF3300"/>
              </a:solidFill>
            </a:endParaRPr>
          </a:p>
          <a:p>
            <a:r>
              <a:rPr lang="en-US" altLang="en-US" sz="2400"/>
              <a:t>&lt;nav&gt;</a:t>
            </a:r>
          </a:p>
        </p:txBody>
      </p:sp>
      <p:sp>
        <p:nvSpPr>
          <p:cNvPr id="40966" name="Text Box 6">
            <a:extLst>
              <a:ext uri="{FF2B5EF4-FFF2-40B4-BE49-F238E27FC236}">
                <a16:creationId xmlns:a16="http://schemas.microsoft.com/office/drawing/2014/main" id="{5BB891AC-7CAB-4C96-BD85-6F53A6B32B50}"/>
              </a:ext>
            </a:extLst>
          </p:cNvPr>
          <p:cNvSpPr txBox="1">
            <a:spLocks noChangeArrowheads="1"/>
          </p:cNvSpPr>
          <p:nvPr/>
        </p:nvSpPr>
        <p:spPr bwMode="auto">
          <a:xfrm>
            <a:off x="7315200" y="1985963"/>
            <a:ext cx="1981200" cy="2308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2400"/>
              <a:t>&lt;progress&gt;</a:t>
            </a:r>
          </a:p>
          <a:p>
            <a:r>
              <a:rPr lang="en-US" altLang="en-US" sz="2400"/>
              <a:t>&lt;section&gt;</a:t>
            </a:r>
          </a:p>
          <a:p>
            <a:r>
              <a:rPr lang="en-US" altLang="en-US" sz="2400"/>
              <a:t>&lt;source&gt;</a:t>
            </a:r>
          </a:p>
          <a:p>
            <a:r>
              <a:rPr lang="en-US" altLang="en-US" sz="2400"/>
              <a:t>&lt;svg&gt;</a:t>
            </a:r>
          </a:p>
          <a:p>
            <a:r>
              <a:rPr lang="en-US" altLang="en-US" sz="2400"/>
              <a:t>&lt;time&gt;</a:t>
            </a:r>
          </a:p>
          <a:p>
            <a:r>
              <a:rPr lang="en-US" altLang="en-US" sz="2400"/>
              <a:t>&lt;video&gt;</a:t>
            </a:r>
          </a:p>
        </p:txBody>
      </p:sp>
      <p:sp>
        <p:nvSpPr>
          <p:cNvPr id="40967" name="Text Box 7">
            <a:extLst>
              <a:ext uri="{FF2B5EF4-FFF2-40B4-BE49-F238E27FC236}">
                <a16:creationId xmlns:a16="http://schemas.microsoft.com/office/drawing/2014/main" id="{5D152154-5D95-4B45-B19F-8491A7E1245B}"/>
              </a:ext>
            </a:extLst>
          </p:cNvPr>
          <p:cNvSpPr txBox="1">
            <a:spLocks noChangeArrowheads="1"/>
          </p:cNvSpPr>
          <p:nvPr/>
        </p:nvSpPr>
        <p:spPr bwMode="auto">
          <a:xfrm>
            <a:off x="2590800" y="5276850"/>
            <a:ext cx="6705600" cy="369332"/>
          </a:xfrm>
          <a:prstGeom prst="rect">
            <a:avLst/>
          </a:prstGeom>
          <a:solidFill>
            <a:srgbClr val="99CCFF"/>
          </a:soli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lgn="ctr">
              <a:spcBef>
                <a:spcPts val="600"/>
              </a:spcBef>
              <a:spcAft>
                <a:spcPts val="600"/>
              </a:spcAft>
            </a:pPr>
            <a:r>
              <a:rPr lang="en-US" altLang="en-US"/>
              <a:t>These are just some of the new elements introduced in HTML5.</a:t>
            </a:r>
            <a:endParaRPr lang="en-IN" altLang="en-US"/>
          </a:p>
        </p:txBody>
      </p:sp>
      <p:sp>
        <p:nvSpPr>
          <p:cNvPr id="40968" name="Text Box 8">
            <a:extLst>
              <a:ext uri="{FF2B5EF4-FFF2-40B4-BE49-F238E27FC236}">
                <a16:creationId xmlns:a16="http://schemas.microsoft.com/office/drawing/2014/main" id="{F97EBF44-F822-40B6-988D-D9B9CCF6207D}"/>
              </a:ext>
            </a:extLst>
          </p:cNvPr>
          <p:cNvSpPr txBox="1">
            <a:spLocks noChangeArrowheads="1"/>
          </p:cNvSpPr>
          <p:nvPr/>
        </p:nvSpPr>
        <p:spPr bwMode="auto">
          <a:xfrm>
            <a:off x="2971800" y="1985963"/>
            <a:ext cx="1981200" cy="23083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n-US" sz="2400"/>
              <a:t>&lt;article&gt;</a:t>
            </a:r>
          </a:p>
          <a:p>
            <a:r>
              <a:rPr lang="en-US" altLang="en-US" sz="2400"/>
              <a:t>&lt;aside&gt;</a:t>
            </a:r>
          </a:p>
          <a:p>
            <a:r>
              <a:rPr lang="en-US" altLang="en-US" sz="2400"/>
              <a:t>&lt;audio&gt;</a:t>
            </a:r>
          </a:p>
          <a:p>
            <a:r>
              <a:rPr lang="en-US" altLang="en-US" sz="2400"/>
              <a:t>&lt;canvas&gt;</a:t>
            </a:r>
          </a:p>
          <a:p>
            <a:r>
              <a:rPr lang="en-US" altLang="en-US" sz="2400"/>
              <a:t>&lt;datalist&gt;</a:t>
            </a:r>
          </a:p>
          <a:p>
            <a:r>
              <a:rPr lang="en-US" altLang="en-US" sz="2400"/>
              <a:t>&lt;figure&gt;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a:extLst>
              <a:ext uri="{FF2B5EF4-FFF2-40B4-BE49-F238E27FC236}">
                <a16:creationId xmlns:a16="http://schemas.microsoft.com/office/drawing/2014/main" id="{DB5015AD-2B45-48D4-B078-1F1AEFF10919}"/>
              </a:ext>
            </a:extLst>
          </p:cNvPr>
          <p:cNvSpPr>
            <a:spLocks noGrp="1" noChangeArrowheads="1"/>
          </p:cNvSpPr>
          <p:nvPr>
            <p:ph type="title" idx="4294967295"/>
          </p:nvPr>
        </p:nvSpPr>
        <p:spPr>
          <a:xfrm>
            <a:off x="1981200" y="457200"/>
            <a:ext cx="8229600" cy="838200"/>
          </a:xfrm>
        </p:spPr>
        <p:txBody>
          <a:bodyPr/>
          <a:lstStyle/>
          <a:p>
            <a:pPr algn="ctr"/>
            <a:r>
              <a:rPr lang="en-US" altLang="en-US" sz="4000"/>
              <a:t>Other New Features in HTML5</a:t>
            </a:r>
          </a:p>
        </p:txBody>
      </p:sp>
      <p:cxnSp>
        <p:nvCxnSpPr>
          <p:cNvPr id="5" name="Straight Connector 4">
            <a:extLst>
              <a:ext uri="{FF2B5EF4-FFF2-40B4-BE49-F238E27FC236}">
                <a16:creationId xmlns:a16="http://schemas.microsoft.com/office/drawing/2014/main" id="{9E546C9C-9BD1-4E92-A085-16A91897AF18}"/>
              </a:ext>
            </a:extLst>
          </p:cNvPr>
          <p:cNvCxnSpPr/>
          <p:nvPr/>
        </p:nvCxnSpPr>
        <p:spPr bwMode="auto">
          <a:xfrm>
            <a:off x="1524000" y="1371600"/>
            <a:ext cx="9144000" cy="0"/>
          </a:xfrm>
          <a:prstGeom prst="line">
            <a:avLst/>
          </a:prstGeom>
          <a:solidFill>
            <a:schemeClr val="accent1"/>
          </a:solidFill>
          <a:ln w="15875" cap="flat" cmpd="sng" algn="ctr">
            <a:solidFill>
              <a:schemeClr val="accent6">
                <a:lumMod val="25000"/>
              </a:schemeClr>
            </a:solidFill>
            <a:prstDash val="solid"/>
            <a:round/>
            <a:headEnd type="none" w="med" len="med"/>
            <a:tailEnd type="none" w="med" len="med"/>
          </a:ln>
          <a:effectLst/>
        </p:spPr>
      </p:cxnSp>
      <p:sp>
        <p:nvSpPr>
          <p:cNvPr id="43016" name="Rectangle 3">
            <a:extLst>
              <a:ext uri="{FF2B5EF4-FFF2-40B4-BE49-F238E27FC236}">
                <a16:creationId xmlns:a16="http://schemas.microsoft.com/office/drawing/2014/main" id="{A35BBC0B-A5D8-4142-9AF3-6EE30A71EEB1}"/>
              </a:ext>
            </a:extLst>
          </p:cNvPr>
          <p:cNvSpPr>
            <a:spLocks noChangeArrowheads="1"/>
          </p:cNvSpPr>
          <p:nvPr/>
        </p:nvSpPr>
        <p:spPr bwMode="auto">
          <a:xfrm>
            <a:off x="1524000" y="1676400"/>
            <a:ext cx="9144000" cy="419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9pPr>
          </a:lstStyle>
          <a:p>
            <a:pPr>
              <a:lnSpc>
                <a:spcPts val="3000"/>
              </a:lnSpc>
            </a:pPr>
            <a:r>
              <a:rPr lang="en-US" altLang="en-US" sz="2400"/>
              <a:t>Built-in audio and video support (without plugins)</a:t>
            </a:r>
          </a:p>
          <a:p>
            <a:pPr>
              <a:lnSpc>
                <a:spcPts val="3000"/>
              </a:lnSpc>
            </a:pPr>
            <a:r>
              <a:rPr lang="en-US" altLang="en-US" sz="2400"/>
              <a:t>Enhanced form controls and attributes</a:t>
            </a:r>
          </a:p>
          <a:p>
            <a:pPr>
              <a:lnSpc>
                <a:spcPts val="3000"/>
              </a:lnSpc>
            </a:pPr>
            <a:r>
              <a:rPr lang="en-US" altLang="en-US" sz="2400"/>
              <a:t>The Canvas (a way to draw directly on a web page)</a:t>
            </a:r>
          </a:p>
          <a:p>
            <a:pPr>
              <a:lnSpc>
                <a:spcPts val="3000"/>
              </a:lnSpc>
            </a:pPr>
            <a:r>
              <a:rPr lang="en-US" altLang="en-US" sz="2400"/>
              <a:t>Drag and Drop functionality</a:t>
            </a:r>
          </a:p>
          <a:p>
            <a:pPr>
              <a:lnSpc>
                <a:spcPts val="3000"/>
              </a:lnSpc>
            </a:pPr>
            <a:r>
              <a:rPr lang="en-US" altLang="en-US" sz="2400"/>
              <a:t>Support for CSS3 (newer and more powerful version of CSS)</a:t>
            </a:r>
          </a:p>
          <a:p>
            <a:pPr>
              <a:lnSpc>
                <a:spcPts val="3000"/>
              </a:lnSpc>
            </a:pPr>
            <a:r>
              <a:rPr lang="en-US" altLang="en-US" sz="2400"/>
              <a:t>More advanced features for web developers, such as data storage and offline applications.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a:extLst>
              <a:ext uri="{FF2B5EF4-FFF2-40B4-BE49-F238E27FC236}">
                <a16:creationId xmlns:a16="http://schemas.microsoft.com/office/drawing/2014/main" id="{FBE3F838-7C1B-4B89-8FF3-C8F63FE1228E}"/>
              </a:ext>
            </a:extLst>
          </p:cNvPr>
          <p:cNvSpPr>
            <a:spLocks noGrp="1" noChangeArrowheads="1"/>
          </p:cNvSpPr>
          <p:nvPr>
            <p:ph type="title" idx="4294967295"/>
          </p:nvPr>
        </p:nvSpPr>
        <p:spPr>
          <a:xfrm>
            <a:off x="1981200" y="457200"/>
            <a:ext cx="8229600" cy="838200"/>
          </a:xfrm>
        </p:spPr>
        <p:txBody>
          <a:bodyPr/>
          <a:lstStyle/>
          <a:p>
            <a:pPr algn="ctr"/>
            <a:r>
              <a:rPr lang="en-US" altLang="en-US" sz="4000"/>
              <a:t>First Look at HTML5</a:t>
            </a:r>
          </a:p>
        </p:txBody>
      </p:sp>
      <p:cxnSp>
        <p:nvCxnSpPr>
          <p:cNvPr id="5" name="Straight Connector 4">
            <a:extLst>
              <a:ext uri="{FF2B5EF4-FFF2-40B4-BE49-F238E27FC236}">
                <a16:creationId xmlns:a16="http://schemas.microsoft.com/office/drawing/2014/main" id="{906C5696-4CC7-4FED-B20A-66A5A65A13F6}"/>
              </a:ext>
            </a:extLst>
          </p:cNvPr>
          <p:cNvCxnSpPr/>
          <p:nvPr/>
        </p:nvCxnSpPr>
        <p:spPr bwMode="auto">
          <a:xfrm>
            <a:off x="1524000" y="1371600"/>
            <a:ext cx="9144000" cy="0"/>
          </a:xfrm>
          <a:prstGeom prst="line">
            <a:avLst/>
          </a:prstGeom>
          <a:solidFill>
            <a:schemeClr val="accent1"/>
          </a:solidFill>
          <a:ln w="15875" cap="flat" cmpd="sng" algn="ctr">
            <a:solidFill>
              <a:schemeClr val="accent6">
                <a:lumMod val="25000"/>
              </a:schemeClr>
            </a:solidFill>
            <a:prstDash val="solid"/>
            <a:round/>
            <a:headEnd type="none" w="med" len="med"/>
            <a:tailEnd type="none" w="med" len="med"/>
          </a:ln>
          <a:effectLst/>
        </p:spPr>
      </p:cxnSp>
      <p:sp>
        <p:nvSpPr>
          <p:cNvPr id="45061" name="Text Box 5">
            <a:extLst>
              <a:ext uri="{FF2B5EF4-FFF2-40B4-BE49-F238E27FC236}">
                <a16:creationId xmlns:a16="http://schemas.microsoft.com/office/drawing/2014/main" id="{3BEB85D8-E954-4CAA-AB2A-DDFE7DCF918A}"/>
              </a:ext>
            </a:extLst>
          </p:cNvPr>
          <p:cNvSpPr txBox="1">
            <a:spLocks noChangeArrowheads="1"/>
          </p:cNvSpPr>
          <p:nvPr/>
        </p:nvSpPr>
        <p:spPr bwMode="auto">
          <a:xfrm>
            <a:off x="1905000" y="1752601"/>
            <a:ext cx="7690952"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a:t>XHTML documents were required to begin with a DOCTYPE declaration:</a:t>
            </a:r>
          </a:p>
        </p:txBody>
      </p:sp>
      <p:sp>
        <p:nvSpPr>
          <p:cNvPr id="45062" name="Rectangle 3">
            <a:extLst>
              <a:ext uri="{FF2B5EF4-FFF2-40B4-BE49-F238E27FC236}">
                <a16:creationId xmlns:a16="http://schemas.microsoft.com/office/drawing/2014/main" id="{B9100D96-A245-4B68-8E5B-1E9C48621995}"/>
              </a:ext>
            </a:extLst>
          </p:cNvPr>
          <p:cNvSpPr>
            <a:spLocks noChangeArrowheads="1"/>
          </p:cNvSpPr>
          <p:nvPr/>
        </p:nvSpPr>
        <p:spPr bwMode="auto">
          <a:xfrm>
            <a:off x="1981200" y="2362200"/>
            <a:ext cx="8077200" cy="685800"/>
          </a:xfrm>
          <a:prstGeom prst="rect">
            <a:avLst/>
          </a:prstGeom>
          <a:solidFill>
            <a:srgbClr val="FFFF00"/>
          </a:solidFill>
          <a:ln w="9525">
            <a:solidFill>
              <a:schemeClr val="tx1"/>
            </a:solidFill>
            <a:miter lim="800000"/>
            <a:headEnd/>
            <a:tailEnd/>
          </a:ln>
        </p:spPr>
        <p:txBody>
          <a:bodyPr/>
          <a:lstStyle>
            <a:lvl1pPr marL="342900" indent="-342900">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9pPr>
          </a:lstStyle>
          <a:p>
            <a:pPr eaLnBrk="1" hangingPunct="1">
              <a:buFont typeface="Wingdings" panose="05000000000000000000" pitchFamily="2" charset="2"/>
              <a:buNone/>
            </a:pPr>
            <a:r>
              <a:rPr lang="en-US" altLang="en-US" sz="1600" b="1">
                <a:latin typeface="Courier New" panose="02070309020205020404" pitchFamily="49" charset="0"/>
              </a:rPr>
              <a:t>&lt;!DOCTYPE html PUBLIC "-//W3C//DTD XHTML 1.0 Transitional//EN"</a:t>
            </a:r>
          </a:p>
          <a:p>
            <a:pPr eaLnBrk="1" hangingPunct="1">
              <a:buFont typeface="Wingdings" panose="05000000000000000000" pitchFamily="2" charset="2"/>
              <a:buNone/>
            </a:pPr>
            <a:r>
              <a:rPr lang="en-US" altLang="en-US" sz="1600" b="1">
                <a:latin typeface="Courier New" panose="02070309020205020404" pitchFamily="49" charset="0"/>
              </a:rPr>
              <a:t>   "http://www.w3.org/TR/xhtml1/DTD/xhtml1-transitional.dtd"&gt;</a:t>
            </a:r>
          </a:p>
        </p:txBody>
      </p:sp>
      <p:sp>
        <p:nvSpPr>
          <p:cNvPr id="45063" name="Text Box 7">
            <a:extLst>
              <a:ext uri="{FF2B5EF4-FFF2-40B4-BE49-F238E27FC236}">
                <a16:creationId xmlns:a16="http://schemas.microsoft.com/office/drawing/2014/main" id="{A7C03925-5CFD-4EB4-A8E2-79DAC183E475}"/>
              </a:ext>
            </a:extLst>
          </p:cNvPr>
          <p:cNvSpPr txBox="1">
            <a:spLocks noChangeArrowheads="1"/>
          </p:cNvSpPr>
          <p:nvPr/>
        </p:nvSpPr>
        <p:spPr bwMode="auto">
          <a:xfrm>
            <a:off x="1905000" y="3352801"/>
            <a:ext cx="78930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n-US"/>
              <a:t>In HTML5, there is just one possible DOCTYPE declaration and it is simpler:</a:t>
            </a:r>
          </a:p>
        </p:txBody>
      </p:sp>
      <p:sp>
        <p:nvSpPr>
          <p:cNvPr id="45064" name="Rectangle 3">
            <a:extLst>
              <a:ext uri="{FF2B5EF4-FFF2-40B4-BE49-F238E27FC236}">
                <a16:creationId xmlns:a16="http://schemas.microsoft.com/office/drawing/2014/main" id="{B250216D-E0AC-4F5D-A32D-9A67B2BE8C6D}"/>
              </a:ext>
            </a:extLst>
          </p:cNvPr>
          <p:cNvSpPr>
            <a:spLocks noChangeArrowheads="1"/>
          </p:cNvSpPr>
          <p:nvPr/>
        </p:nvSpPr>
        <p:spPr bwMode="auto">
          <a:xfrm>
            <a:off x="1981200" y="3962400"/>
            <a:ext cx="8077200" cy="381000"/>
          </a:xfrm>
          <a:prstGeom prst="rect">
            <a:avLst/>
          </a:prstGeom>
          <a:solidFill>
            <a:srgbClr val="FFFF00"/>
          </a:solidFill>
          <a:ln w="9525">
            <a:solidFill>
              <a:schemeClr val="tx1"/>
            </a:solidFill>
            <a:miter lim="800000"/>
            <a:headEnd/>
            <a:tailEnd/>
          </a:ln>
        </p:spPr>
        <p:txBody>
          <a:bodyPr/>
          <a:lstStyle>
            <a:lvl1pPr marL="342900" indent="-342900">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9pPr>
          </a:lstStyle>
          <a:p>
            <a:pPr eaLnBrk="1" hangingPunct="1">
              <a:buFont typeface="Wingdings" panose="05000000000000000000" pitchFamily="2" charset="2"/>
              <a:buNone/>
            </a:pPr>
            <a:r>
              <a:rPr lang="en-US" altLang="en-US" sz="1600" b="1">
                <a:latin typeface="Courier New" panose="02070309020205020404" pitchFamily="49" charset="0"/>
              </a:rPr>
              <a:t>&lt;!DOCTYPE html&gt;</a:t>
            </a:r>
          </a:p>
        </p:txBody>
      </p:sp>
      <p:sp>
        <p:nvSpPr>
          <p:cNvPr id="45065" name="Text Box 9">
            <a:extLst>
              <a:ext uri="{FF2B5EF4-FFF2-40B4-BE49-F238E27FC236}">
                <a16:creationId xmlns:a16="http://schemas.microsoft.com/office/drawing/2014/main" id="{47FE2260-D122-499F-A304-4526EF0B62B7}"/>
              </a:ext>
            </a:extLst>
          </p:cNvPr>
          <p:cNvSpPr txBox="1">
            <a:spLocks noChangeArrowheads="1"/>
          </p:cNvSpPr>
          <p:nvPr/>
        </p:nvSpPr>
        <p:spPr bwMode="auto">
          <a:xfrm>
            <a:off x="1981200" y="4876800"/>
            <a:ext cx="2438400" cy="338554"/>
          </a:xfrm>
          <a:prstGeom prst="rect">
            <a:avLst/>
          </a:prstGeom>
          <a:solidFill>
            <a:srgbClr val="CCFFCC"/>
          </a:soli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ctr">
              <a:spcBef>
                <a:spcPts val="600"/>
              </a:spcBef>
              <a:spcAft>
                <a:spcPts val="600"/>
              </a:spcAft>
            </a:pPr>
            <a:r>
              <a:rPr lang="en-US" altLang="en-US" sz="1600"/>
              <a:t>Just 15 characters!</a:t>
            </a:r>
            <a:endParaRPr lang="en-IN" altLang="en-US" sz="1600"/>
          </a:p>
        </p:txBody>
      </p:sp>
      <p:sp>
        <p:nvSpPr>
          <p:cNvPr id="45066" name="Line 10">
            <a:extLst>
              <a:ext uri="{FF2B5EF4-FFF2-40B4-BE49-F238E27FC236}">
                <a16:creationId xmlns:a16="http://schemas.microsoft.com/office/drawing/2014/main" id="{AA9BB07A-BE5A-4A31-8F43-F54D3C5377A9}"/>
              </a:ext>
            </a:extLst>
          </p:cNvPr>
          <p:cNvSpPr>
            <a:spLocks noChangeShapeType="1"/>
          </p:cNvSpPr>
          <p:nvPr/>
        </p:nvSpPr>
        <p:spPr bwMode="auto">
          <a:xfrm flipH="1" flipV="1">
            <a:off x="3048000" y="4343400"/>
            <a:ext cx="0" cy="5334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45067" name="Text Box 11">
            <a:extLst>
              <a:ext uri="{FF2B5EF4-FFF2-40B4-BE49-F238E27FC236}">
                <a16:creationId xmlns:a16="http://schemas.microsoft.com/office/drawing/2014/main" id="{1BC84396-5302-4ED1-A414-EC688064EC8B}"/>
              </a:ext>
            </a:extLst>
          </p:cNvPr>
          <p:cNvSpPr txBox="1">
            <a:spLocks noChangeArrowheads="1"/>
          </p:cNvSpPr>
          <p:nvPr/>
        </p:nvSpPr>
        <p:spPr bwMode="auto">
          <a:xfrm>
            <a:off x="1981200" y="5410200"/>
            <a:ext cx="8001000" cy="941388"/>
          </a:xfrm>
          <a:prstGeom prst="rect">
            <a:avLst/>
          </a:prstGeom>
          <a:solidFill>
            <a:schemeClr val="accent1"/>
          </a:solidFill>
          <a:ln w="254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ts val="600"/>
              </a:spcBef>
              <a:spcAft>
                <a:spcPts val="600"/>
              </a:spcAft>
            </a:pPr>
            <a:r>
              <a:rPr lang="en-US" altLang="en-US"/>
              <a:t>The DOCTYPE tells the browser which type and version of document to expect.  This should be the last time the DOCTYPE is ever changed.  From now on, all future versions of HTML will use this same simplified declaration.</a:t>
            </a:r>
            <a:endParaRPr lang="en-IN" alt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a:extLst>
              <a:ext uri="{FF2B5EF4-FFF2-40B4-BE49-F238E27FC236}">
                <a16:creationId xmlns:a16="http://schemas.microsoft.com/office/drawing/2014/main" id="{DB5015AD-2B45-48D4-B078-1F1AEFF10919}"/>
              </a:ext>
            </a:extLst>
          </p:cNvPr>
          <p:cNvSpPr>
            <a:spLocks noGrp="1" noChangeArrowheads="1"/>
          </p:cNvSpPr>
          <p:nvPr>
            <p:ph type="title" idx="4294967295"/>
          </p:nvPr>
        </p:nvSpPr>
        <p:spPr>
          <a:xfrm>
            <a:off x="1981200" y="457200"/>
            <a:ext cx="8229600" cy="838200"/>
          </a:xfrm>
        </p:spPr>
        <p:txBody>
          <a:bodyPr/>
          <a:lstStyle/>
          <a:p>
            <a:pPr algn="ctr"/>
            <a:r>
              <a:rPr lang="en-US" altLang="en-US" sz="4000"/>
              <a:t>How to make a web page</a:t>
            </a:r>
          </a:p>
        </p:txBody>
      </p:sp>
      <p:cxnSp>
        <p:nvCxnSpPr>
          <p:cNvPr id="5" name="Straight Connector 4">
            <a:extLst>
              <a:ext uri="{FF2B5EF4-FFF2-40B4-BE49-F238E27FC236}">
                <a16:creationId xmlns:a16="http://schemas.microsoft.com/office/drawing/2014/main" id="{9E546C9C-9BD1-4E92-A085-16A91897AF18}"/>
              </a:ext>
            </a:extLst>
          </p:cNvPr>
          <p:cNvCxnSpPr/>
          <p:nvPr/>
        </p:nvCxnSpPr>
        <p:spPr bwMode="auto">
          <a:xfrm>
            <a:off x="1524000" y="1371600"/>
            <a:ext cx="9144000" cy="0"/>
          </a:xfrm>
          <a:prstGeom prst="line">
            <a:avLst/>
          </a:prstGeom>
          <a:solidFill>
            <a:schemeClr val="accent1"/>
          </a:solidFill>
          <a:ln w="15875" cap="flat" cmpd="sng" algn="ctr">
            <a:solidFill>
              <a:schemeClr val="accent6">
                <a:lumMod val="25000"/>
              </a:schemeClr>
            </a:solidFill>
            <a:prstDash val="solid"/>
            <a:round/>
            <a:headEnd type="none" w="med" len="med"/>
            <a:tailEnd type="none" w="med" len="med"/>
          </a:ln>
          <a:effectLst/>
        </p:spPr>
      </p:cxnSp>
      <p:sp>
        <p:nvSpPr>
          <p:cNvPr id="43016" name="Rectangle 3">
            <a:extLst>
              <a:ext uri="{FF2B5EF4-FFF2-40B4-BE49-F238E27FC236}">
                <a16:creationId xmlns:a16="http://schemas.microsoft.com/office/drawing/2014/main" id="{A35BBC0B-A5D8-4142-9AF3-6EE30A71EEB1}"/>
              </a:ext>
            </a:extLst>
          </p:cNvPr>
          <p:cNvSpPr>
            <a:spLocks noChangeArrowheads="1"/>
          </p:cNvSpPr>
          <p:nvPr/>
        </p:nvSpPr>
        <p:spPr bwMode="auto">
          <a:xfrm>
            <a:off x="1524000" y="1676399"/>
            <a:ext cx="9144000" cy="48005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lr>
                <a:schemeClr val="bg2"/>
              </a:buClr>
              <a:buSzPct val="75000"/>
              <a:buFont typeface="Wingdings" panose="05000000000000000000" pitchFamily="2" charset="2"/>
              <a:buChar char="n"/>
              <a:defRPr sz="3200">
                <a:solidFill>
                  <a:schemeClr val="tx1"/>
                </a:solidFill>
                <a:latin typeface="Arial" panose="020B0604020202020204" pitchFamily="34" charset="0"/>
              </a:defRPr>
            </a:lvl1pPr>
            <a:lvl2pPr marL="742950" indent="-285750">
              <a:spcBef>
                <a:spcPct val="20000"/>
              </a:spcBef>
              <a:buClr>
                <a:schemeClr val="accent2"/>
              </a:buClr>
              <a:buSzPct val="80000"/>
              <a:buFont typeface="Wingdings" panose="05000000000000000000" pitchFamily="2" charset="2"/>
              <a:buChar char="¨"/>
              <a:defRPr sz="2800">
                <a:solidFill>
                  <a:schemeClr val="tx1"/>
                </a:solidFill>
                <a:latin typeface="Arial" panose="020B0604020202020204" pitchFamily="34" charset="0"/>
              </a:defRPr>
            </a:lvl2pPr>
            <a:lvl3pPr marL="1143000" indent="-228600">
              <a:spcBef>
                <a:spcPct val="20000"/>
              </a:spcBef>
              <a:buClr>
                <a:schemeClr val="bg2"/>
              </a:buClr>
              <a:buSzPct val="65000"/>
              <a:buFont typeface="Wingdings" panose="05000000000000000000" pitchFamily="2" charset="2"/>
              <a:buChar char="n"/>
              <a:defRPr sz="2400">
                <a:solidFill>
                  <a:schemeClr val="tx1"/>
                </a:solidFill>
                <a:latin typeface="Arial" panose="020B0604020202020204" pitchFamily="34" charset="0"/>
              </a:defRPr>
            </a:lvl3pPr>
            <a:lvl4pPr marL="1600200" indent="-228600">
              <a:spcBef>
                <a:spcPct val="20000"/>
              </a:spcBef>
              <a:buClr>
                <a:schemeClr val="accent2"/>
              </a:buClr>
              <a:buSzPct val="70000"/>
              <a:buFont typeface="Wingdings" panose="05000000000000000000" pitchFamily="2" charset="2"/>
              <a:buChar char="¨"/>
              <a:defRPr sz="2000">
                <a:solidFill>
                  <a:schemeClr val="tx1"/>
                </a:solidFill>
                <a:latin typeface="Arial" panose="020B0604020202020204" pitchFamily="34" charset="0"/>
              </a:defRPr>
            </a:lvl4pPr>
            <a:lvl5pPr marL="2057400" indent="-228600">
              <a:spcBef>
                <a:spcPct val="20000"/>
              </a:spcBef>
              <a:buClr>
                <a:schemeClr val="bg2"/>
              </a:buClr>
              <a:buFont typeface="Wingdings" panose="05000000000000000000" pitchFamily="2" charset="2"/>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lr>
                <a:schemeClr val="bg2"/>
              </a:buClr>
              <a:buFont typeface="Wingdings" panose="05000000000000000000" pitchFamily="2" charset="2"/>
              <a:buChar char="§"/>
              <a:defRPr sz="2000">
                <a:solidFill>
                  <a:schemeClr val="tx1"/>
                </a:solidFill>
                <a:latin typeface="Arial" panose="020B0604020202020204" pitchFamily="34" charset="0"/>
              </a:defRPr>
            </a:lvl9pPr>
          </a:lstStyle>
          <a:p>
            <a:pPr>
              <a:lnSpc>
                <a:spcPts val="3000"/>
              </a:lnSpc>
            </a:pPr>
            <a:r>
              <a:rPr lang="en-US" altLang="en-US" sz="2400"/>
              <a:t>Create an HTML file</a:t>
            </a:r>
          </a:p>
          <a:p>
            <a:pPr>
              <a:lnSpc>
                <a:spcPts val="3000"/>
              </a:lnSpc>
            </a:pPr>
            <a:r>
              <a:rPr lang="en-US" altLang="en-US" sz="2400"/>
              <a:t>Upload the file to a web server</a:t>
            </a:r>
          </a:p>
          <a:p>
            <a:pPr>
              <a:spcBef>
                <a:spcPts val="0"/>
              </a:spcBef>
            </a:pPr>
            <a:endParaRPr lang="en-US" altLang="en-US" sz="1200"/>
          </a:p>
          <a:p>
            <a:pPr>
              <a:lnSpc>
                <a:spcPts val="3000"/>
              </a:lnSpc>
            </a:pPr>
            <a:r>
              <a:rPr lang="en-US" altLang="en-US" sz="2400"/>
              <a:t>An HTML file contains a nested hierarchy of </a:t>
            </a:r>
            <a:r>
              <a:rPr lang="en-US" altLang="en-US" sz="2400" b="1"/>
              <a:t>tags</a:t>
            </a:r>
            <a:r>
              <a:rPr lang="en-US" altLang="en-US" sz="2400"/>
              <a:t>, which provide a structure for the document</a:t>
            </a:r>
          </a:p>
          <a:p>
            <a:pPr lvl="1">
              <a:spcBef>
                <a:spcPts val="0"/>
              </a:spcBef>
            </a:pPr>
            <a:r>
              <a:rPr lang="en-US" altLang="en-US" sz="2000"/>
              <a:t>The top level tag is &lt;html&gt;</a:t>
            </a:r>
          </a:p>
          <a:p>
            <a:pPr lvl="1">
              <a:spcBef>
                <a:spcPts val="0"/>
              </a:spcBef>
            </a:pPr>
            <a:r>
              <a:rPr lang="en-US" altLang="en-US" sz="2000"/>
              <a:t>It contains two standard tags: &lt;head&gt; &amp; &lt;body&gt;</a:t>
            </a:r>
          </a:p>
          <a:p>
            <a:pPr marL="1828800" lvl="2" indent="0">
              <a:spcBef>
                <a:spcPts val="0"/>
              </a:spcBef>
              <a:buNone/>
            </a:pPr>
            <a:r>
              <a:rPr lang="en-US" altLang="en-US" sz="1600">
                <a:latin typeface="Courier New" panose="02070309020205020404" pitchFamily="49" charset="0"/>
                <a:cs typeface="Courier New" panose="02070309020205020404" pitchFamily="49" charset="0"/>
              </a:rPr>
              <a:t>&lt;html&gt;</a:t>
            </a:r>
          </a:p>
          <a:p>
            <a:pPr marL="1828800" lvl="2" indent="0">
              <a:spcBef>
                <a:spcPts val="0"/>
              </a:spcBef>
              <a:buNone/>
            </a:pPr>
            <a:r>
              <a:rPr lang="en-US" altLang="en-US" sz="1600">
                <a:latin typeface="Courier New" panose="02070309020205020404" pitchFamily="49" charset="0"/>
                <a:cs typeface="Courier New" panose="02070309020205020404" pitchFamily="49" charset="0"/>
              </a:rPr>
              <a:t>    &lt;head&gt;&lt;/head&gt;</a:t>
            </a:r>
          </a:p>
          <a:p>
            <a:pPr marL="1828800" lvl="2" indent="0">
              <a:spcBef>
                <a:spcPts val="0"/>
              </a:spcBef>
              <a:buNone/>
            </a:pPr>
            <a:r>
              <a:rPr lang="en-US" altLang="en-US" sz="1600">
                <a:latin typeface="Courier New" panose="02070309020205020404" pitchFamily="49" charset="0"/>
                <a:cs typeface="Courier New" panose="02070309020205020404" pitchFamily="49" charset="0"/>
              </a:rPr>
              <a:t>    &lt;body&gt;&lt;/body&gt;</a:t>
            </a:r>
          </a:p>
          <a:p>
            <a:pPr marL="1828800" lvl="2" indent="0">
              <a:spcBef>
                <a:spcPts val="0"/>
              </a:spcBef>
              <a:buNone/>
            </a:pPr>
            <a:r>
              <a:rPr lang="en-US" altLang="en-US" sz="1600">
                <a:latin typeface="Courier New" panose="02070309020205020404" pitchFamily="49" charset="0"/>
                <a:cs typeface="Courier New" panose="02070309020205020404" pitchFamily="49" charset="0"/>
              </a:rPr>
              <a:t>&lt;/html&gt;</a:t>
            </a:r>
          </a:p>
          <a:p>
            <a:pPr lvl="1">
              <a:spcBef>
                <a:spcPts val="0"/>
              </a:spcBef>
            </a:pPr>
            <a:r>
              <a:rPr lang="en-US" altLang="en-US" sz="2000"/>
              <a:t>Most opening tags have a matching closing tag</a:t>
            </a:r>
          </a:p>
          <a:p>
            <a:pPr lvl="1">
              <a:spcBef>
                <a:spcPts val="0"/>
              </a:spcBef>
            </a:pPr>
            <a:r>
              <a:rPr lang="en-US" altLang="en-US" sz="2000"/>
              <a:t>An </a:t>
            </a:r>
            <a:r>
              <a:rPr lang="en-US" altLang="en-US" sz="2000" b="1"/>
              <a:t>element</a:t>
            </a:r>
            <a:r>
              <a:rPr lang="en-US" altLang="en-US" sz="2000"/>
              <a:t> is a pair of matching tags and everything they contain</a:t>
            </a:r>
          </a:p>
          <a:p>
            <a:pPr lvl="1">
              <a:spcBef>
                <a:spcPts val="0"/>
              </a:spcBef>
            </a:pPr>
            <a:r>
              <a:rPr lang="en-US" altLang="en-US" sz="2000"/>
              <a:t>Tags can also have attributes that affect the way they are interpreted</a:t>
            </a:r>
            <a:endParaRPr lang="en-US" altLang="en-US" sz="160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907546015"/>
      </p:ext>
    </p:extLst>
  </p:cSld>
  <p:clrMapOvr>
    <a:masterClrMapping/>
  </p:clrMapOvr>
</p:sld>
</file>

<file path=ppt/theme/theme1.xml><?xml version="1.0" encoding="utf-8"?>
<a:theme xmlns:a="http://schemas.openxmlformats.org/drawingml/2006/main" name="Pixel">
  <a:themeElements>
    <a:clrScheme name="Custom 1">
      <a:dk1>
        <a:srgbClr val="000000"/>
      </a:dk1>
      <a:lt1>
        <a:srgbClr val="FFFFFF"/>
      </a:lt1>
      <a:dk2>
        <a:srgbClr val="000000"/>
      </a:dk2>
      <a:lt2>
        <a:srgbClr val="093A62"/>
      </a:lt2>
      <a:accent1>
        <a:srgbClr val="A0CFF6"/>
      </a:accent1>
      <a:accent2>
        <a:srgbClr val="A0CFF6"/>
      </a:accent2>
      <a:accent3>
        <a:srgbClr val="FFFFFF"/>
      </a:accent3>
      <a:accent4>
        <a:srgbClr val="000000"/>
      </a:accent4>
      <a:accent5>
        <a:srgbClr val="CEE6FA"/>
      </a:accent5>
      <a:accent6>
        <a:srgbClr val="CEE6FA"/>
      </a:accent6>
      <a:hlink>
        <a:srgbClr val="A0CFF6"/>
      </a:hlink>
      <a:folHlink>
        <a:srgbClr val="CEE6FA"/>
      </a:folHlink>
    </a:clrScheme>
    <a:fontScheme name="Pixe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Pixel 1">
        <a:dk1>
          <a:srgbClr val="0066FF"/>
        </a:dk1>
        <a:lt1>
          <a:srgbClr val="FFFFFF"/>
        </a:lt1>
        <a:dk2>
          <a:srgbClr val="000066"/>
        </a:dk2>
        <a:lt2>
          <a:srgbClr val="FFFFFF"/>
        </a:lt2>
        <a:accent1>
          <a:srgbClr val="6699FF"/>
        </a:accent1>
        <a:accent2>
          <a:srgbClr val="3333FF"/>
        </a:accent2>
        <a:accent3>
          <a:srgbClr val="AAAAB8"/>
        </a:accent3>
        <a:accent4>
          <a:srgbClr val="DADADA"/>
        </a:accent4>
        <a:accent5>
          <a:srgbClr val="B8CAFF"/>
        </a:accent5>
        <a:accent6>
          <a:srgbClr val="2D2DE7"/>
        </a:accent6>
        <a:hlink>
          <a:srgbClr val="FFCC00"/>
        </a:hlink>
        <a:folHlink>
          <a:srgbClr val="0000CC"/>
        </a:folHlink>
      </a:clrScheme>
      <a:clrMap bg1="dk2" tx1="lt1" bg2="dk1" tx2="lt2" accent1="accent1" accent2="accent2" accent3="accent3" accent4="accent4" accent5="accent5" accent6="accent6" hlink="hlink" folHlink="folHlink"/>
    </a:extraClrScheme>
    <a:extraClrScheme>
      <a:clrScheme name="Pixel 2">
        <a:dk1>
          <a:srgbClr val="009999"/>
        </a:dk1>
        <a:lt1>
          <a:srgbClr val="FFFFFF"/>
        </a:lt1>
        <a:dk2>
          <a:srgbClr val="334B49"/>
        </a:dk2>
        <a:lt2>
          <a:srgbClr val="FFFFFF"/>
        </a:lt2>
        <a:accent1>
          <a:srgbClr val="33CCCC"/>
        </a:accent1>
        <a:accent2>
          <a:srgbClr val="008080"/>
        </a:accent2>
        <a:accent3>
          <a:srgbClr val="ADB1B1"/>
        </a:accent3>
        <a:accent4>
          <a:srgbClr val="DADADA"/>
        </a:accent4>
        <a:accent5>
          <a:srgbClr val="ADE2E2"/>
        </a:accent5>
        <a:accent6>
          <a:srgbClr val="007373"/>
        </a:accent6>
        <a:hlink>
          <a:srgbClr val="FFCC00"/>
        </a:hlink>
        <a:folHlink>
          <a:srgbClr val="006666"/>
        </a:folHlink>
      </a:clrScheme>
      <a:clrMap bg1="dk2" tx1="lt1" bg2="dk1" tx2="lt2" accent1="accent1" accent2="accent2" accent3="accent3" accent4="accent4" accent5="accent5" accent6="accent6" hlink="hlink" folHlink="folHlink"/>
    </a:extraClrScheme>
    <a:extraClrScheme>
      <a:clrScheme name="Pixel 3">
        <a:dk1>
          <a:srgbClr val="006699"/>
        </a:dk1>
        <a:lt1>
          <a:srgbClr val="FFFFFF"/>
        </a:lt1>
        <a:dk2>
          <a:srgbClr val="333399"/>
        </a:dk2>
        <a:lt2>
          <a:srgbClr val="FFFFFF"/>
        </a:lt2>
        <a:accent1>
          <a:srgbClr val="0099CC"/>
        </a:accent1>
        <a:accent2>
          <a:srgbClr val="0386AF"/>
        </a:accent2>
        <a:accent3>
          <a:srgbClr val="ADADCA"/>
        </a:accent3>
        <a:accent4>
          <a:srgbClr val="DADADA"/>
        </a:accent4>
        <a:accent5>
          <a:srgbClr val="AACAE2"/>
        </a:accent5>
        <a:accent6>
          <a:srgbClr val="02799E"/>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Pixel 4">
        <a:dk1>
          <a:srgbClr val="008080"/>
        </a:dk1>
        <a:lt1>
          <a:srgbClr val="FFFFFF"/>
        </a:lt1>
        <a:dk2>
          <a:srgbClr val="2F978D"/>
        </a:dk2>
        <a:lt2>
          <a:srgbClr val="FFFFFF"/>
        </a:lt2>
        <a:accent1>
          <a:srgbClr val="0099FF"/>
        </a:accent1>
        <a:accent2>
          <a:srgbClr val="009999"/>
        </a:accent2>
        <a:accent3>
          <a:srgbClr val="ADC9C5"/>
        </a:accent3>
        <a:accent4>
          <a:srgbClr val="DADADA"/>
        </a:accent4>
        <a:accent5>
          <a:srgbClr val="AACAFF"/>
        </a:accent5>
        <a:accent6>
          <a:srgbClr val="008A8A"/>
        </a:accent6>
        <a:hlink>
          <a:srgbClr val="FFFFCC"/>
        </a:hlink>
        <a:folHlink>
          <a:srgbClr val="70CAC6"/>
        </a:folHlink>
      </a:clrScheme>
      <a:clrMap bg1="dk2" tx1="lt1" bg2="dk1" tx2="lt2" accent1="accent1" accent2="accent2" accent3="accent3" accent4="accent4" accent5="accent5" accent6="accent6" hlink="hlink" folHlink="folHlink"/>
    </a:extraClrScheme>
    <a:extraClrScheme>
      <a:clrScheme name="Pixel 5">
        <a:dk1>
          <a:srgbClr val="822504"/>
        </a:dk1>
        <a:lt1>
          <a:srgbClr val="FFFFFF"/>
        </a:lt1>
        <a:dk2>
          <a:srgbClr val="330000"/>
        </a:dk2>
        <a:lt2>
          <a:srgbClr val="FFFFFF"/>
        </a:lt2>
        <a:accent1>
          <a:srgbClr val="FF9900"/>
        </a:accent1>
        <a:accent2>
          <a:srgbClr val="9E2A06"/>
        </a:accent2>
        <a:accent3>
          <a:srgbClr val="ADAAAA"/>
        </a:accent3>
        <a:accent4>
          <a:srgbClr val="DADADA"/>
        </a:accent4>
        <a:accent5>
          <a:srgbClr val="FFCAAA"/>
        </a:accent5>
        <a:accent6>
          <a:srgbClr val="8F2505"/>
        </a:accent6>
        <a:hlink>
          <a:srgbClr val="FF3300"/>
        </a:hlink>
        <a:folHlink>
          <a:srgbClr val="7C0704"/>
        </a:folHlink>
      </a:clrScheme>
      <a:clrMap bg1="dk2" tx1="lt1" bg2="dk1" tx2="lt2" accent1="accent1" accent2="accent2" accent3="accent3" accent4="accent4" accent5="accent5" accent6="accent6" hlink="hlink" folHlink="folHlink"/>
    </a:extraClrScheme>
    <a:extraClrScheme>
      <a:clrScheme name="Pixel 6">
        <a:dk1>
          <a:srgbClr val="336600"/>
        </a:dk1>
        <a:lt1>
          <a:srgbClr val="FFFFFF"/>
        </a:lt1>
        <a:dk2>
          <a:srgbClr val="4A7911"/>
        </a:dk2>
        <a:lt2>
          <a:srgbClr val="FFFFFF"/>
        </a:lt2>
        <a:accent1>
          <a:srgbClr val="666633"/>
        </a:accent1>
        <a:accent2>
          <a:srgbClr val="669900"/>
        </a:accent2>
        <a:accent3>
          <a:srgbClr val="B1BEAA"/>
        </a:accent3>
        <a:accent4>
          <a:srgbClr val="DADADA"/>
        </a:accent4>
        <a:accent5>
          <a:srgbClr val="B8B8AD"/>
        </a:accent5>
        <a:accent6>
          <a:srgbClr val="5C8A00"/>
        </a:accent6>
        <a:hlink>
          <a:srgbClr val="FFCC00"/>
        </a:hlink>
        <a:folHlink>
          <a:srgbClr val="99CC00"/>
        </a:folHlink>
      </a:clrScheme>
      <a:clrMap bg1="dk2" tx1="lt1" bg2="dk1" tx2="lt2" accent1="accent1" accent2="accent2" accent3="accent3" accent4="accent4" accent5="accent5" accent6="accent6" hlink="hlink" folHlink="folHlink"/>
    </a:extraClrScheme>
    <a:extraClrScheme>
      <a:clrScheme name="Pixel 7">
        <a:dk1>
          <a:srgbClr val="000000"/>
        </a:dk1>
        <a:lt1>
          <a:srgbClr val="FFFFFF"/>
        </a:lt1>
        <a:dk2>
          <a:srgbClr val="000000"/>
        </a:dk2>
        <a:lt2>
          <a:srgbClr val="CC3300"/>
        </a:lt2>
        <a:accent1>
          <a:srgbClr val="FFCC00"/>
        </a:accent1>
        <a:accent2>
          <a:srgbClr val="CC6600"/>
        </a:accent2>
        <a:accent3>
          <a:srgbClr val="FFFFFF"/>
        </a:accent3>
        <a:accent4>
          <a:srgbClr val="000000"/>
        </a:accent4>
        <a:accent5>
          <a:srgbClr val="FFE2AA"/>
        </a:accent5>
        <a:accent6>
          <a:srgbClr val="B95C00"/>
        </a:accent6>
        <a:hlink>
          <a:srgbClr val="663300"/>
        </a:hlink>
        <a:folHlink>
          <a:srgbClr val="CC9900"/>
        </a:folHlink>
      </a:clrScheme>
      <a:clrMap bg1="lt1" tx1="dk1" bg2="lt2" tx2="dk2" accent1="accent1" accent2="accent2" accent3="accent3" accent4="accent4" accent5="accent5" accent6="accent6" hlink="hlink" folHlink="folHlink"/>
    </a:extraClrScheme>
    <a:extraClrScheme>
      <a:clrScheme name="Pixel 8">
        <a:dk1>
          <a:srgbClr val="003300"/>
        </a:dk1>
        <a:lt1>
          <a:srgbClr val="FFFFFF"/>
        </a:lt1>
        <a:dk2>
          <a:srgbClr val="000000"/>
        </a:dk2>
        <a:lt2>
          <a:srgbClr val="336600"/>
        </a:lt2>
        <a:accent1>
          <a:srgbClr val="CCCC00"/>
        </a:accent1>
        <a:accent2>
          <a:srgbClr val="669900"/>
        </a:accent2>
        <a:accent3>
          <a:srgbClr val="FFFFFF"/>
        </a:accent3>
        <a:accent4>
          <a:srgbClr val="002A00"/>
        </a:accent4>
        <a:accent5>
          <a:srgbClr val="E2E2AA"/>
        </a:accent5>
        <a:accent6>
          <a:srgbClr val="5C8A00"/>
        </a:accent6>
        <a:hlink>
          <a:srgbClr val="333300"/>
        </a:hlink>
        <a:folHlink>
          <a:srgbClr val="99CC00"/>
        </a:folHlink>
      </a:clrScheme>
      <a:clrMap bg1="lt1" tx1="dk1" bg2="lt2" tx2="dk2" accent1="accent1" accent2="accent2" accent3="accent3" accent4="accent4" accent5="accent5" accent6="accent6" hlink="hlink" folHlink="folHlink"/>
    </a:extraClrScheme>
    <a:extraClrScheme>
      <a:clrScheme name="Pixel 9">
        <a:dk1>
          <a:srgbClr val="000000"/>
        </a:dk1>
        <a:lt1>
          <a:srgbClr val="FFFFFF"/>
        </a:lt1>
        <a:dk2>
          <a:srgbClr val="000000"/>
        </a:dk2>
        <a:lt2>
          <a:srgbClr val="440044"/>
        </a:lt2>
        <a:accent1>
          <a:srgbClr val="FFCCCC"/>
        </a:accent1>
        <a:accent2>
          <a:srgbClr val="790571"/>
        </a:accent2>
        <a:accent3>
          <a:srgbClr val="FFFFFF"/>
        </a:accent3>
        <a:accent4>
          <a:srgbClr val="000000"/>
        </a:accent4>
        <a:accent5>
          <a:srgbClr val="FFE2E2"/>
        </a:accent5>
        <a:accent6>
          <a:srgbClr val="6D0466"/>
        </a:accent6>
        <a:hlink>
          <a:srgbClr val="993366"/>
        </a:hlink>
        <a:folHlink>
          <a:srgbClr val="9F839F"/>
        </a:folHlink>
      </a:clrScheme>
      <a:clrMap bg1="lt1" tx1="dk1" bg2="lt2" tx2="dk2" accent1="accent1" accent2="accent2" accent3="accent3" accent4="accent4" accent5="accent5" accent6="accent6" hlink="hlink" folHlink="folHlink"/>
    </a:extraClrScheme>
    <a:extraClrScheme>
      <a:clrScheme name="Pixel 10">
        <a:dk1>
          <a:srgbClr val="000000"/>
        </a:dk1>
        <a:lt1>
          <a:srgbClr val="FFFFFF"/>
        </a:lt1>
        <a:dk2>
          <a:srgbClr val="000000"/>
        </a:dk2>
        <a:lt2>
          <a:srgbClr val="FF9900"/>
        </a:lt2>
        <a:accent1>
          <a:srgbClr val="FFCC99"/>
        </a:accent1>
        <a:accent2>
          <a:srgbClr val="FBA313"/>
        </a:accent2>
        <a:accent3>
          <a:srgbClr val="FFFFFF"/>
        </a:accent3>
        <a:accent4>
          <a:srgbClr val="000000"/>
        </a:accent4>
        <a:accent5>
          <a:srgbClr val="FFE2CA"/>
        </a:accent5>
        <a:accent6>
          <a:srgbClr val="E39310"/>
        </a:accent6>
        <a:hlink>
          <a:srgbClr val="CC3300"/>
        </a:hlink>
        <a:folHlink>
          <a:srgbClr val="FCC66E"/>
        </a:folHlink>
      </a:clrScheme>
      <a:clrMap bg1="lt1" tx1="dk1" bg2="lt2" tx2="dk2" accent1="accent1" accent2="accent2" accent3="accent3" accent4="accent4" accent5="accent5" accent6="accent6" hlink="hlink" folHlink="folHlink"/>
    </a:extraClrScheme>
    <a:extraClrScheme>
      <a:clrScheme name="Pixel 11">
        <a:dk1>
          <a:srgbClr val="000000"/>
        </a:dk1>
        <a:lt1>
          <a:srgbClr val="FFFFFF"/>
        </a:lt1>
        <a:dk2>
          <a:srgbClr val="000000"/>
        </a:dk2>
        <a:lt2>
          <a:srgbClr val="779F92"/>
        </a:lt2>
        <a:accent1>
          <a:srgbClr val="33CCCC"/>
        </a:accent1>
        <a:accent2>
          <a:srgbClr val="9DC2D7"/>
        </a:accent2>
        <a:accent3>
          <a:srgbClr val="FFFFFF"/>
        </a:accent3>
        <a:accent4>
          <a:srgbClr val="000000"/>
        </a:accent4>
        <a:accent5>
          <a:srgbClr val="ADE2E2"/>
        </a:accent5>
        <a:accent6>
          <a:srgbClr val="8EB0C3"/>
        </a:accent6>
        <a:hlink>
          <a:srgbClr val="006666"/>
        </a:hlink>
        <a:folHlink>
          <a:srgbClr val="CCCCFF"/>
        </a:folHlink>
      </a:clrScheme>
      <a:clrMap bg1="lt1" tx1="dk1" bg2="lt2" tx2="dk2" accent1="accent1" accent2="accent2" accent3="accent3" accent4="accent4" accent5="accent5" accent6="accent6" hlink="hlink" folHlink="folHlink"/>
    </a:extraClrScheme>
    <a:extraClrScheme>
      <a:clrScheme name="Pixel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2381</TotalTime>
  <Words>1294</Words>
  <Application>Microsoft Office PowerPoint</Application>
  <PresentationFormat>Widescreen</PresentationFormat>
  <Paragraphs>147</Paragraphs>
  <Slides>16</Slides>
  <Notes>15</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16</vt:i4>
      </vt:variant>
    </vt:vector>
  </HeadingPairs>
  <TitlesOfParts>
    <vt:vector size="24" baseType="lpstr">
      <vt:lpstr>ＭＳ Ｐゴシック</vt:lpstr>
      <vt:lpstr>Arial</vt:lpstr>
      <vt:lpstr>Arial Black</vt:lpstr>
      <vt:lpstr>Calibri</vt:lpstr>
      <vt:lpstr>Courier New</vt:lpstr>
      <vt:lpstr>Times New Roman</vt:lpstr>
      <vt:lpstr>Wingdings</vt:lpstr>
      <vt:lpstr>Pixel</vt:lpstr>
      <vt:lpstr>Introduction to HTML5</vt:lpstr>
      <vt:lpstr>HTML</vt:lpstr>
      <vt:lpstr>History of HTML</vt:lpstr>
      <vt:lpstr>What is HTML5?</vt:lpstr>
      <vt:lpstr>Goals of HTML5</vt:lpstr>
      <vt:lpstr>New Elements in HTML5</vt:lpstr>
      <vt:lpstr>Other New Features in HTML5</vt:lpstr>
      <vt:lpstr>First Look at HTML5</vt:lpstr>
      <vt:lpstr>How to make a web page</vt:lpstr>
      <vt:lpstr>The &lt;html&gt; Element</vt:lpstr>
      <vt:lpstr>The &lt;head&gt; Element</vt:lpstr>
      <vt:lpstr>Basic HTML5 Web Page</vt:lpstr>
      <vt:lpstr>Viewing the HTML5 Web Page</vt:lpstr>
      <vt:lpstr>Viewing the Page Source</vt:lpstr>
      <vt:lpstr>File Transfer Protocol</vt:lpstr>
      <vt:lpstr>Basic Tags</vt:lpstr>
    </vt:vector>
  </TitlesOfParts>
  <Company>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HTML5</dc:title>
  <dc:creator>highschoolwebdesign.com</dc:creator>
  <cp:lastModifiedBy>Stucki, David</cp:lastModifiedBy>
  <cp:revision>145</cp:revision>
  <dcterms:created xsi:type="dcterms:W3CDTF">2007-02-14T21:12:53Z</dcterms:created>
  <dcterms:modified xsi:type="dcterms:W3CDTF">2025-08-21T02:47:18Z</dcterms:modified>
</cp:coreProperties>
</file>